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57" r:id="rId3"/>
    <p:sldId id="258" r:id="rId4"/>
    <p:sldId id="259" r:id="rId5"/>
    <p:sldId id="260" r:id="rId6"/>
    <p:sldId id="262" r:id="rId7"/>
    <p:sldId id="266" r:id="rId8"/>
    <p:sldId id="268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98387-A21D-4D81-A96E-451367D0C1A9}" v="74" dt="2026-01-27T11:32:15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450" autoAdjust="0"/>
  </p:normalViewPr>
  <p:slideViewPr>
    <p:cSldViewPr snapToGrid="0">
      <p:cViewPr varScale="1">
        <p:scale>
          <a:sx n="89" d="100"/>
          <a:sy n="89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B6E81-F131-4935-8DD0-CA1B2AEAF46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9C2035-6CCC-4BF1-BFE5-902BB2F12D56}">
      <dgm:prSet/>
      <dgm:spPr/>
      <dgm:t>
        <a:bodyPr/>
        <a:lstStyle/>
        <a:p>
          <a:r>
            <a:rPr lang="hr-HR" dirty="0"/>
            <a:t>Angažman</a:t>
          </a:r>
          <a:endParaRPr lang="en-US" dirty="0"/>
        </a:p>
      </dgm:t>
    </dgm:pt>
    <dgm:pt modelId="{C8D51C2B-9112-433C-A4BD-42550174563F}" type="parTrans" cxnId="{66912AC4-4D30-4E3B-A7E1-B53913A88859}">
      <dgm:prSet/>
      <dgm:spPr/>
      <dgm:t>
        <a:bodyPr/>
        <a:lstStyle/>
        <a:p>
          <a:endParaRPr lang="en-US"/>
        </a:p>
      </dgm:t>
    </dgm:pt>
    <dgm:pt modelId="{61462021-A7C8-46F5-88C1-AD5FC7B1A707}" type="sibTrans" cxnId="{66912AC4-4D30-4E3B-A7E1-B53913A88859}">
      <dgm:prSet/>
      <dgm:spPr/>
      <dgm:t>
        <a:bodyPr/>
        <a:lstStyle/>
        <a:p>
          <a:endParaRPr lang="en-US"/>
        </a:p>
      </dgm:t>
    </dgm:pt>
    <dgm:pt modelId="{A7287094-E27B-43B2-9EAE-E281AE8692C1}">
      <dgm:prSet/>
      <dgm:spPr/>
      <dgm:t>
        <a:bodyPr/>
        <a:lstStyle/>
        <a:p>
          <a:r>
            <a:rPr lang="hr-HR" dirty="0"/>
            <a:t>Angažman nacionalnih dionika</a:t>
          </a:r>
          <a:endParaRPr lang="en-US" dirty="0"/>
        </a:p>
      </dgm:t>
    </dgm:pt>
    <dgm:pt modelId="{3BDD7ADF-2240-4E9C-81A4-56B2953ADCA4}" type="parTrans" cxnId="{CC9B4301-9239-4960-8E8C-F2A1B3A49CBF}">
      <dgm:prSet/>
      <dgm:spPr/>
      <dgm:t>
        <a:bodyPr/>
        <a:lstStyle/>
        <a:p>
          <a:endParaRPr lang="en-US"/>
        </a:p>
      </dgm:t>
    </dgm:pt>
    <dgm:pt modelId="{549F456D-CDAD-46BB-A2BA-148508749CBE}" type="sibTrans" cxnId="{CC9B4301-9239-4960-8E8C-F2A1B3A49CBF}">
      <dgm:prSet/>
      <dgm:spPr/>
      <dgm:t>
        <a:bodyPr/>
        <a:lstStyle/>
        <a:p>
          <a:endParaRPr lang="en-US"/>
        </a:p>
      </dgm:t>
    </dgm:pt>
    <dgm:pt modelId="{ED9BACFF-99A7-49AF-AEE9-FBD34E71A053}">
      <dgm:prSet/>
      <dgm:spPr/>
      <dgm:t>
        <a:bodyPr/>
        <a:lstStyle/>
        <a:p>
          <a:r>
            <a:rPr lang="hr-HR" dirty="0"/>
            <a:t>Analiza</a:t>
          </a:r>
          <a:endParaRPr lang="en-US" dirty="0"/>
        </a:p>
      </dgm:t>
    </dgm:pt>
    <dgm:pt modelId="{9616A87A-1951-4A67-A59E-A7854B1A86D1}" type="parTrans" cxnId="{9EFACC16-2584-4719-BF59-6A000561EF8E}">
      <dgm:prSet/>
      <dgm:spPr/>
      <dgm:t>
        <a:bodyPr/>
        <a:lstStyle/>
        <a:p>
          <a:endParaRPr lang="en-US"/>
        </a:p>
      </dgm:t>
    </dgm:pt>
    <dgm:pt modelId="{4E6DC659-D3D0-476A-BD14-EF5B8EC077AF}" type="sibTrans" cxnId="{9EFACC16-2584-4719-BF59-6A000561EF8E}">
      <dgm:prSet/>
      <dgm:spPr/>
      <dgm:t>
        <a:bodyPr/>
        <a:lstStyle/>
        <a:p>
          <a:endParaRPr lang="en-US"/>
        </a:p>
      </dgm:t>
    </dgm:pt>
    <dgm:pt modelId="{D6958251-0DB3-48A8-AE79-A9872BD5A9E0}">
      <dgm:prSet/>
      <dgm:spPr/>
      <dgm:t>
        <a:bodyPr/>
        <a:lstStyle/>
        <a:p>
          <a:r>
            <a:rPr lang="hr-HR" dirty="0"/>
            <a:t>Definiranje prepreka i prilika iz stvarnog okruženja </a:t>
          </a:r>
          <a:endParaRPr lang="en-US" dirty="0"/>
        </a:p>
      </dgm:t>
    </dgm:pt>
    <dgm:pt modelId="{80BE4630-870B-48B6-AD4E-8D74CEC595D1}" type="parTrans" cxnId="{A7F09CFC-0ACC-4C27-8FF8-31DBAE95753D}">
      <dgm:prSet/>
      <dgm:spPr/>
      <dgm:t>
        <a:bodyPr/>
        <a:lstStyle/>
        <a:p>
          <a:endParaRPr lang="en-US"/>
        </a:p>
      </dgm:t>
    </dgm:pt>
    <dgm:pt modelId="{848B830F-3B2F-4EF0-83DA-47C25DD9897A}" type="sibTrans" cxnId="{A7F09CFC-0ACC-4C27-8FF8-31DBAE95753D}">
      <dgm:prSet/>
      <dgm:spPr/>
      <dgm:t>
        <a:bodyPr/>
        <a:lstStyle/>
        <a:p>
          <a:endParaRPr lang="en-US"/>
        </a:p>
      </dgm:t>
    </dgm:pt>
    <dgm:pt modelId="{A3853EF8-4C6D-48BB-862E-8E8FE34A2970}">
      <dgm:prSet/>
      <dgm:spPr/>
      <dgm:t>
        <a:bodyPr/>
        <a:lstStyle/>
        <a:p>
          <a:r>
            <a:rPr lang="hr-HR" dirty="0"/>
            <a:t>Potvrda i dorada</a:t>
          </a:r>
          <a:endParaRPr lang="en-US" dirty="0"/>
        </a:p>
      </dgm:t>
    </dgm:pt>
    <dgm:pt modelId="{F525E083-44F0-42E1-BDE1-F357F11246D0}" type="parTrans" cxnId="{CDB9FBA1-DB81-475A-A9BE-B288B981841C}">
      <dgm:prSet/>
      <dgm:spPr/>
      <dgm:t>
        <a:bodyPr/>
        <a:lstStyle/>
        <a:p>
          <a:endParaRPr lang="en-US"/>
        </a:p>
      </dgm:t>
    </dgm:pt>
    <dgm:pt modelId="{24F4E5C3-CCBE-4D0E-B3F6-36170AA4DC95}" type="sibTrans" cxnId="{CDB9FBA1-DB81-475A-A9BE-B288B981841C}">
      <dgm:prSet/>
      <dgm:spPr/>
      <dgm:t>
        <a:bodyPr/>
        <a:lstStyle/>
        <a:p>
          <a:endParaRPr lang="en-US"/>
        </a:p>
      </dgm:t>
    </dgm:pt>
    <dgm:pt modelId="{8FC6AC76-A018-41BB-A936-14473BE8AB4A}">
      <dgm:prSet/>
      <dgm:spPr/>
      <dgm:t>
        <a:bodyPr/>
        <a:lstStyle/>
        <a:p>
          <a:r>
            <a:rPr lang="hr-HR" dirty="0"/>
            <a:t>Potvrda i unaprjeđenje političkih preporuka</a:t>
          </a:r>
          <a:endParaRPr lang="en-US" dirty="0"/>
        </a:p>
      </dgm:t>
    </dgm:pt>
    <dgm:pt modelId="{ED68BCCA-DB70-4F82-8A3C-25D9A7E2A4C7}" type="parTrans" cxnId="{1C988C19-39CB-45CF-9596-5B815743A2B0}">
      <dgm:prSet/>
      <dgm:spPr/>
      <dgm:t>
        <a:bodyPr/>
        <a:lstStyle/>
        <a:p>
          <a:endParaRPr lang="en-US"/>
        </a:p>
      </dgm:t>
    </dgm:pt>
    <dgm:pt modelId="{2BC3E757-B890-4445-97B0-8AB48CEFCC19}" type="sibTrans" cxnId="{1C988C19-39CB-45CF-9596-5B815743A2B0}">
      <dgm:prSet/>
      <dgm:spPr/>
      <dgm:t>
        <a:bodyPr/>
        <a:lstStyle/>
        <a:p>
          <a:endParaRPr lang="en-US"/>
        </a:p>
      </dgm:t>
    </dgm:pt>
    <dgm:pt modelId="{F83D62CB-CED5-4432-9C6E-4B658DD75F26}">
      <dgm:prSet/>
      <dgm:spPr/>
      <dgm:t>
        <a:bodyPr/>
        <a:lstStyle/>
        <a:p>
          <a:r>
            <a:rPr lang="hr-HR" dirty="0"/>
            <a:t>Doprinos</a:t>
          </a:r>
          <a:endParaRPr lang="en-US" dirty="0"/>
        </a:p>
      </dgm:t>
    </dgm:pt>
    <dgm:pt modelId="{B6335848-112E-4131-AC2B-1F9B2B22EAE6}" type="parTrans" cxnId="{75119632-A1DD-4D8B-ADD7-7FF331B69205}">
      <dgm:prSet/>
      <dgm:spPr/>
      <dgm:t>
        <a:bodyPr/>
        <a:lstStyle/>
        <a:p>
          <a:endParaRPr lang="en-US"/>
        </a:p>
      </dgm:t>
    </dgm:pt>
    <dgm:pt modelId="{56C9745A-B29D-40D4-B478-92EC531735C7}" type="sibTrans" cxnId="{75119632-A1DD-4D8B-ADD7-7FF331B69205}">
      <dgm:prSet/>
      <dgm:spPr/>
      <dgm:t>
        <a:bodyPr/>
        <a:lstStyle/>
        <a:p>
          <a:endParaRPr lang="en-US"/>
        </a:p>
      </dgm:t>
    </dgm:pt>
    <dgm:pt modelId="{E2466D9E-753B-4225-A980-F327AE635E92}">
      <dgm:prSet/>
      <dgm:spPr/>
      <dgm:t>
        <a:bodyPr/>
        <a:lstStyle/>
        <a:p>
          <a:r>
            <a:rPr lang="hr-HR" dirty="0"/>
            <a:t>Doprinos nacrtu politike Women4AGreenEU na razini EU-a</a:t>
          </a:r>
          <a:endParaRPr lang="en-US" dirty="0"/>
        </a:p>
      </dgm:t>
    </dgm:pt>
    <dgm:pt modelId="{09069FDD-E623-415C-830B-A5FFB0FED401}" type="parTrans" cxnId="{A77365E6-C5FE-4EA0-AA17-5EEFBD3BCD7E}">
      <dgm:prSet/>
      <dgm:spPr/>
      <dgm:t>
        <a:bodyPr/>
        <a:lstStyle/>
        <a:p>
          <a:endParaRPr lang="en-US"/>
        </a:p>
      </dgm:t>
    </dgm:pt>
    <dgm:pt modelId="{739EC759-3410-478E-A892-6D58AC0ADC4D}" type="sibTrans" cxnId="{A77365E6-C5FE-4EA0-AA17-5EEFBD3BCD7E}">
      <dgm:prSet/>
      <dgm:spPr/>
      <dgm:t>
        <a:bodyPr/>
        <a:lstStyle/>
        <a:p>
          <a:endParaRPr lang="en-US"/>
        </a:p>
      </dgm:t>
    </dgm:pt>
    <dgm:pt modelId="{FCB54FCC-3F50-4625-A937-E9E41FE8A6E1}" type="pres">
      <dgm:prSet presAssocID="{5C0B6E81-F131-4935-8DD0-CA1B2AEAF46E}" presName="Name0" presStyleCnt="0">
        <dgm:presLayoutVars>
          <dgm:dir/>
          <dgm:animLvl val="lvl"/>
          <dgm:resizeHandles val="exact"/>
        </dgm:presLayoutVars>
      </dgm:prSet>
      <dgm:spPr/>
    </dgm:pt>
    <dgm:pt modelId="{081AAA95-CB45-4421-BE6A-7B9D5EE5FA7A}" type="pres">
      <dgm:prSet presAssocID="{F83D62CB-CED5-4432-9C6E-4B658DD75F26}" presName="boxAndChildren" presStyleCnt="0"/>
      <dgm:spPr/>
    </dgm:pt>
    <dgm:pt modelId="{8006A7E1-836D-4C7A-9A9C-74E492EDDE27}" type="pres">
      <dgm:prSet presAssocID="{F83D62CB-CED5-4432-9C6E-4B658DD75F26}" presName="parentTextBox" presStyleLbl="alignNode1" presStyleIdx="0" presStyleCnt="4"/>
      <dgm:spPr/>
    </dgm:pt>
    <dgm:pt modelId="{AB9637AF-0077-4059-A57E-C63224A718D2}" type="pres">
      <dgm:prSet presAssocID="{F83D62CB-CED5-4432-9C6E-4B658DD75F26}" presName="descendantBox" presStyleLbl="bgAccFollowNode1" presStyleIdx="0" presStyleCnt="4"/>
      <dgm:spPr/>
    </dgm:pt>
    <dgm:pt modelId="{F62DDE3D-965A-4640-A37B-9EDD0255299C}" type="pres">
      <dgm:prSet presAssocID="{24F4E5C3-CCBE-4D0E-B3F6-36170AA4DC95}" presName="sp" presStyleCnt="0"/>
      <dgm:spPr/>
    </dgm:pt>
    <dgm:pt modelId="{277FBE47-DDB7-43B9-929A-F8A7D92818C4}" type="pres">
      <dgm:prSet presAssocID="{A3853EF8-4C6D-48BB-862E-8E8FE34A2970}" presName="arrowAndChildren" presStyleCnt="0"/>
      <dgm:spPr/>
    </dgm:pt>
    <dgm:pt modelId="{A8148340-454F-488E-BE92-72F15C45BD34}" type="pres">
      <dgm:prSet presAssocID="{A3853EF8-4C6D-48BB-862E-8E8FE34A2970}" presName="parentTextArrow" presStyleLbl="node1" presStyleIdx="0" presStyleCnt="0"/>
      <dgm:spPr/>
    </dgm:pt>
    <dgm:pt modelId="{D066BF06-3DCC-414F-9F60-284E0B5C060D}" type="pres">
      <dgm:prSet presAssocID="{A3853EF8-4C6D-48BB-862E-8E8FE34A2970}" presName="arrow" presStyleLbl="alignNode1" presStyleIdx="1" presStyleCnt="4"/>
      <dgm:spPr/>
    </dgm:pt>
    <dgm:pt modelId="{D71872EB-D59B-47AB-8307-483C4B77D464}" type="pres">
      <dgm:prSet presAssocID="{A3853EF8-4C6D-48BB-862E-8E8FE34A2970}" presName="descendantArrow" presStyleLbl="bgAccFollowNode1" presStyleIdx="1" presStyleCnt="4"/>
      <dgm:spPr/>
    </dgm:pt>
    <dgm:pt modelId="{F3AA324F-44FE-4714-A3F6-34DB30A1122F}" type="pres">
      <dgm:prSet presAssocID="{4E6DC659-D3D0-476A-BD14-EF5B8EC077AF}" presName="sp" presStyleCnt="0"/>
      <dgm:spPr/>
    </dgm:pt>
    <dgm:pt modelId="{532ABE8D-D3A6-47B5-A1BC-596403988F3A}" type="pres">
      <dgm:prSet presAssocID="{ED9BACFF-99A7-49AF-AEE9-FBD34E71A053}" presName="arrowAndChildren" presStyleCnt="0"/>
      <dgm:spPr/>
    </dgm:pt>
    <dgm:pt modelId="{5539CF11-DCEC-4410-9586-50E49C5AC515}" type="pres">
      <dgm:prSet presAssocID="{ED9BACFF-99A7-49AF-AEE9-FBD34E71A053}" presName="parentTextArrow" presStyleLbl="node1" presStyleIdx="0" presStyleCnt="0"/>
      <dgm:spPr/>
    </dgm:pt>
    <dgm:pt modelId="{65ECB2D4-0F5E-4FA4-B310-9259C191C449}" type="pres">
      <dgm:prSet presAssocID="{ED9BACFF-99A7-49AF-AEE9-FBD34E71A053}" presName="arrow" presStyleLbl="alignNode1" presStyleIdx="2" presStyleCnt="4"/>
      <dgm:spPr/>
    </dgm:pt>
    <dgm:pt modelId="{DFF39311-6518-456D-B646-C353F38A439D}" type="pres">
      <dgm:prSet presAssocID="{ED9BACFF-99A7-49AF-AEE9-FBD34E71A053}" presName="descendantArrow" presStyleLbl="bgAccFollowNode1" presStyleIdx="2" presStyleCnt="4"/>
      <dgm:spPr/>
    </dgm:pt>
    <dgm:pt modelId="{D545D823-235B-41FA-860A-D5FFA43F6B31}" type="pres">
      <dgm:prSet presAssocID="{61462021-A7C8-46F5-88C1-AD5FC7B1A707}" presName="sp" presStyleCnt="0"/>
      <dgm:spPr/>
    </dgm:pt>
    <dgm:pt modelId="{9EED6212-DE99-4FCD-BA36-45D981906ECF}" type="pres">
      <dgm:prSet presAssocID="{B19C2035-6CCC-4BF1-BFE5-902BB2F12D56}" presName="arrowAndChildren" presStyleCnt="0"/>
      <dgm:spPr/>
    </dgm:pt>
    <dgm:pt modelId="{3DFD7B22-102F-4CBA-8A42-E84571EE2DCB}" type="pres">
      <dgm:prSet presAssocID="{B19C2035-6CCC-4BF1-BFE5-902BB2F12D56}" presName="parentTextArrow" presStyleLbl="node1" presStyleIdx="0" presStyleCnt="0"/>
      <dgm:spPr/>
    </dgm:pt>
    <dgm:pt modelId="{8E6FC333-7DA0-48A1-BD5D-AE780734E016}" type="pres">
      <dgm:prSet presAssocID="{B19C2035-6CCC-4BF1-BFE5-902BB2F12D56}" presName="arrow" presStyleLbl="alignNode1" presStyleIdx="3" presStyleCnt="4"/>
      <dgm:spPr/>
    </dgm:pt>
    <dgm:pt modelId="{44CB31EF-EF66-4081-8E8B-E1D0727C5F56}" type="pres">
      <dgm:prSet presAssocID="{B19C2035-6CCC-4BF1-BFE5-902BB2F12D56}" presName="descendantArrow" presStyleLbl="bgAccFollowNode1" presStyleIdx="3" presStyleCnt="4"/>
      <dgm:spPr/>
    </dgm:pt>
  </dgm:ptLst>
  <dgm:cxnLst>
    <dgm:cxn modelId="{CC9B4301-9239-4960-8E8C-F2A1B3A49CBF}" srcId="{B19C2035-6CCC-4BF1-BFE5-902BB2F12D56}" destId="{A7287094-E27B-43B2-9EAE-E281AE8692C1}" srcOrd="0" destOrd="0" parTransId="{3BDD7ADF-2240-4E9C-81A4-56B2953ADCA4}" sibTransId="{549F456D-CDAD-46BB-A2BA-148508749CBE}"/>
    <dgm:cxn modelId="{5F68BA0A-1207-465B-A77F-DAF09568430B}" type="presOf" srcId="{ED9BACFF-99A7-49AF-AEE9-FBD34E71A053}" destId="{5539CF11-DCEC-4410-9586-50E49C5AC515}" srcOrd="0" destOrd="0" presId="urn:microsoft.com/office/officeart/2016/7/layout/VerticalDownArrowProcess"/>
    <dgm:cxn modelId="{92CCF511-5D62-4DD6-8020-8F980FFBD988}" type="presOf" srcId="{B19C2035-6CCC-4BF1-BFE5-902BB2F12D56}" destId="{8E6FC333-7DA0-48A1-BD5D-AE780734E016}" srcOrd="1" destOrd="0" presId="urn:microsoft.com/office/officeart/2016/7/layout/VerticalDownArrowProcess"/>
    <dgm:cxn modelId="{9EFACC16-2584-4719-BF59-6A000561EF8E}" srcId="{5C0B6E81-F131-4935-8DD0-CA1B2AEAF46E}" destId="{ED9BACFF-99A7-49AF-AEE9-FBD34E71A053}" srcOrd="1" destOrd="0" parTransId="{9616A87A-1951-4A67-A59E-A7854B1A86D1}" sibTransId="{4E6DC659-D3D0-476A-BD14-EF5B8EC077AF}"/>
    <dgm:cxn modelId="{1C988C19-39CB-45CF-9596-5B815743A2B0}" srcId="{A3853EF8-4C6D-48BB-862E-8E8FE34A2970}" destId="{8FC6AC76-A018-41BB-A936-14473BE8AB4A}" srcOrd="0" destOrd="0" parTransId="{ED68BCCA-DB70-4F82-8A3C-25D9A7E2A4C7}" sibTransId="{2BC3E757-B890-4445-97B0-8AB48CEFCC19}"/>
    <dgm:cxn modelId="{75119632-A1DD-4D8B-ADD7-7FF331B69205}" srcId="{5C0B6E81-F131-4935-8DD0-CA1B2AEAF46E}" destId="{F83D62CB-CED5-4432-9C6E-4B658DD75F26}" srcOrd="3" destOrd="0" parTransId="{B6335848-112E-4131-AC2B-1F9B2B22EAE6}" sibTransId="{56C9745A-B29D-40D4-B478-92EC531735C7}"/>
    <dgm:cxn modelId="{99581334-DBD8-4942-A068-DD7D9A365D9B}" type="presOf" srcId="{D6958251-0DB3-48A8-AE79-A9872BD5A9E0}" destId="{DFF39311-6518-456D-B646-C353F38A439D}" srcOrd="0" destOrd="0" presId="urn:microsoft.com/office/officeart/2016/7/layout/VerticalDownArrowProcess"/>
    <dgm:cxn modelId="{D7B2636B-FB25-4F3E-AF1E-4E960CD7B1EB}" type="presOf" srcId="{ED9BACFF-99A7-49AF-AEE9-FBD34E71A053}" destId="{65ECB2D4-0F5E-4FA4-B310-9259C191C449}" srcOrd="1" destOrd="0" presId="urn:microsoft.com/office/officeart/2016/7/layout/VerticalDownArrowProcess"/>
    <dgm:cxn modelId="{D895CE6D-A3A5-49F7-ABB9-D43CEDC29723}" type="presOf" srcId="{A3853EF8-4C6D-48BB-862E-8E8FE34A2970}" destId="{A8148340-454F-488E-BE92-72F15C45BD34}" srcOrd="0" destOrd="0" presId="urn:microsoft.com/office/officeart/2016/7/layout/VerticalDownArrowProcess"/>
    <dgm:cxn modelId="{6AEE9054-7E32-4617-9DD8-FF2D3F5D2E0C}" type="presOf" srcId="{A3853EF8-4C6D-48BB-862E-8E8FE34A2970}" destId="{D066BF06-3DCC-414F-9F60-284E0B5C060D}" srcOrd="1" destOrd="0" presId="urn:microsoft.com/office/officeart/2016/7/layout/VerticalDownArrowProcess"/>
    <dgm:cxn modelId="{95D3FA9C-2558-4C4C-A775-B6AECF9AF774}" type="presOf" srcId="{E2466D9E-753B-4225-A980-F327AE635E92}" destId="{AB9637AF-0077-4059-A57E-C63224A718D2}" srcOrd="0" destOrd="0" presId="urn:microsoft.com/office/officeart/2016/7/layout/VerticalDownArrowProcess"/>
    <dgm:cxn modelId="{CDB9FBA1-DB81-475A-A9BE-B288B981841C}" srcId="{5C0B6E81-F131-4935-8DD0-CA1B2AEAF46E}" destId="{A3853EF8-4C6D-48BB-862E-8E8FE34A2970}" srcOrd="2" destOrd="0" parTransId="{F525E083-44F0-42E1-BDE1-F357F11246D0}" sibTransId="{24F4E5C3-CCBE-4D0E-B3F6-36170AA4DC95}"/>
    <dgm:cxn modelId="{E03E70C3-E401-4F13-96FA-397276F281DD}" type="presOf" srcId="{A7287094-E27B-43B2-9EAE-E281AE8692C1}" destId="{44CB31EF-EF66-4081-8E8B-E1D0727C5F56}" srcOrd="0" destOrd="0" presId="urn:microsoft.com/office/officeart/2016/7/layout/VerticalDownArrowProcess"/>
    <dgm:cxn modelId="{66912AC4-4D30-4E3B-A7E1-B53913A88859}" srcId="{5C0B6E81-F131-4935-8DD0-CA1B2AEAF46E}" destId="{B19C2035-6CCC-4BF1-BFE5-902BB2F12D56}" srcOrd="0" destOrd="0" parTransId="{C8D51C2B-9112-433C-A4BD-42550174563F}" sibTransId="{61462021-A7C8-46F5-88C1-AD5FC7B1A707}"/>
    <dgm:cxn modelId="{B49E4ED0-08B9-42FA-A2A8-A8209FA931AE}" type="presOf" srcId="{F83D62CB-CED5-4432-9C6E-4B658DD75F26}" destId="{8006A7E1-836D-4C7A-9A9C-74E492EDDE27}" srcOrd="0" destOrd="0" presId="urn:microsoft.com/office/officeart/2016/7/layout/VerticalDownArrowProcess"/>
    <dgm:cxn modelId="{9746A8D5-DC2E-4AED-A156-89B52F08DA1A}" type="presOf" srcId="{8FC6AC76-A018-41BB-A936-14473BE8AB4A}" destId="{D71872EB-D59B-47AB-8307-483C4B77D464}" srcOrd="0" destOrd="0" presId="urn:microsoft.com/office/officeart/2016/7/layout/VerticalDownArrowProcess"/>
    <dgm:cxn modelId="{A77365E6-C5FE-4EA0-AA17-5EEFBD3BCD7E}" srcId="{F83D62CB-CED5-4432-9C6E-4B658DD75F26}" destId="{E2466D9E-753B-4225-A980-F327AE635E92}" srcOrd="0" destOrd="0" parTransId="{09069FDD-E623-415C-830B-A5FFB0FED401}" sibTransId="{739EC759-3410-478E-A892-6D58AC0ADC4D}"/>
    <dgm:cxn modelId="{962B75E8-F9D1-4C5B-A364-4A904B2D9286}" type="presOf" srcId="{B19C2035-6CCC-4BF1-BFE5-902BB2F12D56}" destId="{3DFD7B22-102F-4CBA-8A42-E84571EE2DCB}" srcOrd="0" destOrd="0" presId="urn:microsoft.com/office/officeart/2016/7/layout/VerticalDownArrowProcess"/>
    <dgm:cxn modelId="{92711FF2-5021-401D-94C7-34262C0A213B}" type="presOf" srcId="{5C0B6E81-F131-4935-8DD0-CA1B2AEAF46E}" destId="{FCB54FCC-3F50-4625-A937-E9E41FE8A6E1}" srcOrd="0" destOrd="0" presId="urn:microsoft.com/office/officeart/2016/7/layout/VerticalDownArrowProcess"/>
    <dgm:cxn modelId="{A7F09CFC-0ACC-4C27-8FF8-31DBAE95753D}" srcId="{ED9BACFF-99A7-49AF-AEE9-FBD34E71A053}" destId="{D6958251-0DB3-48A8-AE79-A9872BD5A9E0}" srcOrd="0" destOrd="0" parTransId="{80BE4630-870B-48B6-AD4E-8D74CEC595D1}" sibTransId="{848B830F-3B2F-4EF0-83DA-47C25DD9897A}"/>
    <dgm:cxn modelId="{827CD933-04BA-4A5F-BED3-86915834C74B}" type="presParOf" srcId="{FCB54FCC-3F50-4625-A937-E9E41FE8A6E1}" destId="{081AAA95-CB45-4421-BE6A-7B9D5EE5FA7A}" srcOrd="0" destOrd="0" presId="urn:microsoft.com/office/officeart/2016/7/layout/VerticalDownArrowProcess"/>
    <dgm:cxn modelId="{D3871FC5-0F81-4AF8-9C73-7598D8C93E9D}" type="presParOf" srcId="{081AAA95-CB45-4421-BE6A-7B9D5EE5FA7A}" destId="{8006A7E1-836D-4C7A-9A9C-74E492EDDE27}" srcOrd="0" destOrd="0" presId="urn:microsoft.com/office/officeart/2016/7/layout/VerticalDownArrowProcess"/>
    <dgm:cxn modelId="{B23A4C34-AF2B-4992-B8EC-12BB6DEEFE12}" type="presParOf" srcId="{081AAA95-CB45-4421-BE6A-7B9D5EE5FA7A}" destId="{AB9637AF-0077-4059-A57E-C63224A718D2}" srcOrd="1" destOrd="0" presId="urn:microsoft.com/office/officeart/2016/7/layout/VerticalDownArrowProcess"/>
    <dgm:cxn modelId="{66FA0D68-A1B3-456C-92D9-007339976D95}" type="presParOf" srcId="{FCB54FCC-3F50-4625-A937-E9E41FE8A6E1}" destId="{F62DDE3D-965A-4640-A37B-9EDD0255299C}" srcOrd="1" destOrd="0" presId="urn:microsoft.com/office/officeart/2016/7/layout/VerticalDownArrowProcess"/>
    <dgm:cxn modelId="{F85C3B18-38FD-4D6E-ABC4-6D3722C8AD02}" type="presParOf" srcId="{FCB54FCC-3F50-4625-A937-E9E41FE8A6E1}" destId="{277FBE47-DDB7-43B9-929A-F8A7D92818C4}" srcOrd="2" destOrd="0" presId="urn:microsoft.com/office/officeart/2016/7/layout/VerticalDownArrowProcess"/>
    <dgm:cxn modelId="{25411BC7-C465-46DF-A848-08290C3FB13E}" type="presParOf" srcId="{277FBE47-DDB7-43B9-929A-F8A7D92818C4}" destId="{A8148340-454F-488E-BE92-72F15C45BD34}" srcOrd="0" destOrd="0" presId="urn:microsoft.com/office/officeart/2016/7/layout/VerticalDownArrowProcess"/>
    <dgm:cxn modelId="{B2CC85A5-A749-4009-9420-0079C89ED902}" type="presParOf" srcId="{277FBE47-DDB7-43B9-929A-F8A7D92818C4}" destId="{D066BF06-3DCC-414F-9F60-284E0B5C060D}" srcOrd="1" destOrd="0" presId="urn:microsoft.com/office/officeart/2016/7/layout/VerticalDownArrowProcess"/>
    <dgm:cxn modelId="{A375EE93-BA14-4719-B4BE-8DA3983AEAA1}" type="presParOf" srcId="{277FBE47-DDB7-43B9-929A-F8A7D92818C4}" destId="{D71872EB-D59B-47AB-8307-483C4B77D464}" srcOrd="2" destOrd="0" presId="urn:microsoft.com/office/officeart/2016/7/layout/VerticalDownArrowProcess"/>
    <dgm:cxn modelId="{EA4F4CDA-5CE7-4070-A593-96DE97D4CA86}" type="presParOf" srcId="{FCB54FCC-3F50-4625-A937-E9E41FE8A6E1}" destId="{F3AA324F-44FE-4714-A3F6-34DB30A1122F}" srcOrd="3" destOrd="0" presId="urn:microsoft.com/office/officeart/2016/7/layout/VerticalDownArrowProcess"/>
    <dgm:cxn modelId="{BA1F5B86-5C1C-4F12-B227-0B7B1AC43BC4}" type="presParOf" srcId="{FCB54FCC-3F50-4625-A937-E9E41FE8A6E1}" destId="{532ABE8D-D3A6-47B5-A1BC-596403988F3A}" srcOrd="4" destOrd="0" presId="urn:microsoft.com/office/officeart/2016/7/layout/VerticalDownArrowProcess"/>
    <dgm:cxn modelId="{C567587A-4E7D-42A7-A779-D46BDE88036F}" type="presParOf" srcId="{532ABE8D-D3A6-47B5-A1BC-596403988F3A}" destId="{5539CF11-DCEC-4410-9586-50E49C5AC515}" srcOrd="0" destOrd="0" presId="urn:microsoft.com/office/officeart/2016/7/layout/VerticalDownArrowProcess"/>
    <dgm:cxn modelId="{A2388124-49F7-46FE-A8CC-4F91519B656C}" type="presParOf" srcId="{532ABE8D-D3A6-47B5-A1BC-596403988F3A}" destId="{65ECB2D4-0F5E-4FA4-B310-9259C191C449}" srcOrd="1" destOrd="0" presId="urn:microsoft.com/office/officeart/2016/7/layout/VerticalDownArrowProcess"/>
    <dgm:cxn modelId="{2516F53B-B4CA-42F4-B8E2-0F9FDA8F9B5A}" type="presParOf" srcId="{532ABE8D-D3A6-47B5-A1BC-596403988F3A}" destId="{DFF39311-6518-456D-B646-C353F38A439D}" srcOrd="2" destOrd="0" presId="urn:microsoft.com/office/officeart/2016/7/layout/VerticalDownArrowProcess"/>
    <dgm:cxn modelId="{E02E97A5-5F6D-47D0-918A-804895B7B2B6}" type="presParOf" srcId="{FCB54FCC-3F50-4625-A937-E9E41FE8A6E1}" destId="{D545D823-235B-41FA-860A-D5FFA43F6B31}" srcOrd="5" destOrd="0" presId="urn:microsoft.com/office/officeart/2016/7/layout/VerticalDownArrowProcess"/>
    <dgm:cxn modelId="{BCBE024E-06E5-477A-844B-443F2AB77DD6}" type="presParOf" srcId="{FCB54FCC-3F50-4625-A937-E9E41FE8A6E1}" destId="{9EED6212-DE99-4FCD-BA36-45D981906ECF}" srcOrd="6" destOrd="0" presId="urn:microsoft.com/office/officeart/2016/7/layout/VerticalDownArrowProcess"/>
    <dgm:cxn modelId="{B71AE3E8-D678-4CB2-B62A-4454CAF3F591}" type="presParOf" srcId="{9EED6212-DE99-4FCD-BA36-45D981906ECF}" destId="{3DFD7B22-102F-4CBA-8A42-E84571EE2DCB}" srcOrd="0" destOrd="0" presId="urn:microsoft.com/office/officeart/2016/7/layout/VerticalDownArrowProcess"/>
    <dgm:cxn modelId="{0592F411-0505-4BB6-8C14-56306191020C}" type="presParOf" srcId="{9EED6212-DE99-4FCD-BA36-45D981906ECF}" destId="{8E6FC333-7DA0-48A1-BD5D-AE780734E016}" srcOrd="1" destOrd="0" presId="urn:microsoft.com/office/officeart/2016/7/layout/VerticalDownArrowProcess"/>
    <dgm:cxn modelId="{B46EAF46-B6F7-4112-A449-8E755CA841C4}" type="presParOf" srcId="{9EED6212-DE99-4FCD-BA36-45D981906ECF}" destId="{44CB31EF-EF66-4081-8E8B-E1D0727C5F5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A562E5-3DAD-424A-B543-134876647E8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F1900-0188-42B6-AC21-2AA18BBC6C70}">
      <dgm:prSet/>
      <dgm:spPr/>
      <dgm:t>
        <a:bodyPr/>
        <a:lstStyle/>
        <a:p>
          <a:r>
            <a:rPr lang="hr-HR" dirty="0"/>
            <a:t>Koje bi političke mjere podržale žene u zelenoj tehnologiji?</a:t>
          </a:r>
          <a:endParaRPr lang="en-US" dirty="0"/>
        </a:p>
      </dgm:t>
    </dgm:pt>
    <dgm:pt modelId="{9001CEAA-1EB0-4198-8EEC-4AA177C4C573}" type="parTrans" cxnId="{E56F3A25-1060-4B8F-9EAE-145BD151EAF3}">
      <dgm:prSet/>
      <dgm:spPr/>
      <dgm:t>
        <a:bodyPr/>
        <a:lstStyle/>
        <a:p>
          <a:endParaRPr lang="en-US"/>
        </a:p>
      </dgm:t>
    </dgm:pt>
    <dgm:pt modelId="{D714C374-4B04-4CD3-B9E3-3F9660D9F3B5}" type="sibTrans" cxnId="{E56F3A25-1060-4B8F-9EAE-145BD151EAF3}">
      <dgm:prSet/>
      <dgm:spPr/>
      <dgm:t>
        <a:bodyPr/>
        <a:lstStyle/>
        <a:p>
          <a:endParaRPr lang="en-US"/>
        </a:p>
      </dgm:t>
    </dgm:pt>
    <dgm:pt modelId="{0228447F-BEEB-4A34-AD70-5AAD8C43FDAB}">
      <dgm:prSet/>
      <dgm:spPr/>
      <dgm:t>
        <a:bodyPr/>
        <a:lstStyle/>
        <a:p>
          <a:r>
            <a:rPr lang="hr-HR" dirty="0"/>
            <a:t>Što bi sustavi strukovnog obrazovanja trebali prilagoditi (nastavni planovi i programi, informiranje, pristupačnost)?</a:t>
          </a:r>
          <a:endParaRPr lang="en-US" dirty="0"/>
        </a:p>
      </dgm:t>
    </dgm:pt>
    <dgm:pt modelId="{5A594F2E-335B-44A3-A552-C8F99B766953}" type="parTrans" cxnId="{480780FE-7D3D-4F00-95E1-6C7E90D01415}">
      <dgm:prSet/>
      <dgm:spPr/>
      <dgm:t>
        <a:bodyPr/>
        <a:lstStyle/>
        <a:p>
          <a:endParaRPr lang="en-US"/>
        </a:p>
      </dgm:t>
    </dgm:pt>
    <dgm:pt modelId="{62A3994F-AD33-4FCB-A75F-21E9B6840FE0}" type="sibTrans" cxnId="{480780FE-7D3D-4F00-95E1-6C7E90D01415}">
      <dgm:prSet/>
      <dgm:spPr/>
      <dgm:t>
        <a:bodyPr/>
        <a:lstStyle/>
        <a:p>
          <a:endParaRPr lang="en-US"/>
        </a:p>
      </dgm:t>
    </dgm:pt>
    <dgm:pt modelId="{D872B7D2-C681-46A8-88EE-F055646D64C9}">
      <dgm:prSet/>
      <dgm:spPr/>
      <dgm:t>
        <a:bodyPr/>
        <a:lstStyle/>
        <a:p>
          <a:r>
            <a:rPr lang="hr-HR" dirty="0"/>
            <a:t>Što bi </a:t>
          </a:r>
          <a:r>
            <a:rPr lang="hr-HR" dirty="0" err="1"/>
            <a:t>podueća</a:t>
          </a:r>
          <a:r>
            <a:rPr lang="hr-HR" dirty="0"/>
            <a:t> trebala promijeniti (zapošljavanje, osposobljavanje, karijerne puteve)?</a:t>
          </a:r>
          <a:endParaRPr lang="en-US" dirty="0"/>
        </a:p>
      </dgm:t>
    </dgm:pt>
    <dgm:pt modelId="{FE4F3BC0-73D6-40C8-9E22-177CDB352C19}" type="parTrans" cxnId="{23C5AE19-E7AA-4B56-A61D-633E291B2670}">
      <dgm:prSet/>
      <dgm:spPr/>
      <dgm:t>
        <a:bodyPr/>
        <a:lstStyle/>
        <a:p>
          <a:endParaRPr lang="en-US"/>
        </a:p>
      </dgm:t>
    </dgm:pt>
    <dgm:pt modelId="{AC541B8C-E72A-42FD-AAD4-DB6A24768609}" type="sibTrans" cxnId="{23C5AE19-E7AA-4B56-A61D-633E291B2670}">
      <dgm:prSet/>
      <dgm:spPr/>
      <dgm:t>
        <a:bodyPr/>
        <a:lstStyle/>
        <a:p>
          <a:endParaRPr lang="en-US"/>
        </a:p>
      </dgm:t>
    </dgm:pt>
    <dgm:pt modelId="{A497F21C-62A9-4079-9A70-D90399BF034A}">
      <dgm:prSet/>
      <dgm:spPr/>
      <dgm:t>
        <a:bodyPr/>
        <a:lstStyle/>
        <a:p>
          <a:r>
            <a:rPr lang="hr-HR" dirty="0"/>
            <a:t>Koje bi mjere podizanja svijesti mogle povećati vidljivost?</a:t>
          </a:r>
          <a:endParaRPr lang="en-US" dirty="0"/>
        </a:p>
      </dgm:t>
    </dgm:pt>
    <dgm:pt modelId="{892C084A-2BAB-48BE-989E-3D5C30C950D1}" type="parTrans" cxnId="{B2F3F946-5977-4254-A9DA-3F2384C16A9B}">
      <dgm:prSet/>
      <dgm:spPr/>
      <dgm:t>
        <a:bodyPr/>
        <a:lstStyle/>
        <a:p>
          <a:endParaRPr lang="en-US"/>
        </a:p>
      </dgm:t>
    </dgm:pt>
    <dgm:pt modelId="{220C7D31-3237-4E6A-A222-3ADB31BC7B38}" type="sibTrans" cxnId="{B2F3F946-5977-4254-A9DA-3F2384C16A9B}">
      <dgm:prSet/>
      <dgm:spPr/>
      <dgm:t>
        <a:bodyPr/>
        <a:lstStyle/>
        <a:p>
          <a:endParaRPr lang="en-US"/>
        </a:p>
      </dgm:t>
    </dgm:pt>
    <dgm:pt modelId="{B8EE1478-29AD-440B-886F-2B56EA9920A4}">
      <dgm:prSet/>
      <dgm:spPr/>
      <dgm:t>
        <a:bodyPr/>
        <a:lstStyle/>
        <a:p>
          <a:r>
            <a:rPr lang="nn-NO" dirty="0"/>
            <a:t>Kad bi bile moguće samo 3 preporuke, koje bi trebale biti prioritetne?</a:t>
          </a:r>
          <a:endParaRPr lang="en-US" dirty="0"/>
        </a:p>
      </dgm:t>
    </dgm:pt>
    <dgm:pt modelId="{BB8C4F20-FA73-4212-9C92-DC39F0CCB861}" type="parTrans" cxnId="{98A6E8BD-0822-4617-9E32-4B13E57D9AEB}">
      <dgm:prSet/>
      <dgm:spPr/>
      <dgm:t>
        <a:bodyPr/>
        <a:lstStyle/>
        <a:p>
          <a:endParaRPr lang="en-US"/>
        </a:p>
      </dgm:t>
    </dgm:pt>
    <dgm:pt modelId="{C5ECA98A-D98F-4BCC-B1F7-2DB75C3F0E08}" type="sibTrans" cxnId="{98A6E8BD-0822-4617-9E32-4B13E57D9AEB}">
      <dgm:prSet/>
      <dgm:spPr/>
      <dgm:t>
        <a:bodyPr/>
        <a:lstStyle/>
        <a:p>
          <a:endParaRPr lang="en-US"/>
        </a:p>
      </dgm:t>
    </dgm:pt>
    <dgm:pt modelId="{26986FC7-2B89-4804-B670-C53572E89EA6}" type="pres">
      <dgm:prSet presAssocID="{5BA562E5-3DAD-424A-B543-134876647E84}" presName="Name0" presStyleCnt="0">
        <dgm:presLayoutVars>
          <dgm:dir/>
          <dgm:animLvl val="lvl"/>
          <dgm:resizeHandles val="exact"/>
        </dgm:presLayoutVars>
      </dgm:prSet>
      <dgm:spPr/>
    </dgm:pt>
    <dgm:pt modelId="{F6318CB1-7596-47E3-A8CD-D6235C01D30C}" type="pres">
      <dgm:prSet presAssocID="{C21F1900-0188-42B6-AC21-2AA18BBC6C70}" presName="linNode" presStyleCnt="0"/>
      <dgm:spPr/>
    </dgm:pt>
    <dgm:pt modelId="{27326070-23E0-4316-88F1-4731F711FE33}" type="pres">
      <dgm:prSet presAssocID="{C21F1900-0188-42B6-AC21-2AA18BBC6C7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60D16FC-261F-410C-9E82-89351EAE3A1D}" type="pres">
      <dgm:prSet presAssocID="{D714C374-4B04-4CD3-B9E3-3F9660D9F3B5}" presName="sp" presStyleCnt="0"/>
      <dgm:spPr/>
    </dgm:pt>
    <dgm:pt modelId="{0DC5939F-B759-48A4-A0D1-1A37CADC3AC5}" type="pres">
      <dgm:prSet presAssocID="{0228447F-BEEB-4A34-AD70-5AAD8C43FDAB}" presName="linNode" presStyleCnt="0"/>
      <dgm:spPr/>
    </dgm:pt>
    <dgm:pt modelId="{313A9509-D24A-43D7-80DA-E52854A04A10}" type="pres">
      <dgm:prSet presAssocID="{0228447F-BEEB-4A34-AD70-5AAD8C43FDA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45A88E8-BD62-49C9-9E5E-33F0245DAB9C}" type="pres">
      <dgm:prSet presAssocID="{62A3994F-AD33-4FCB-A75F-21E9B6840FE0}" presName="sp" presStyleCnt="0"/>
      <dgm:spPr/>
    </dgm:pt>
    <dgm:pt modelId="{DDB4BF3D-BA80-4EB8-9E4D-8800604841EB}" type="pres">
      <dgm:prSet presAssocID="{D872B7D2-C681-46A8-88EE-F055646D64C9}" presName="linNode" presStyleCnt="0"/>
      <dgm:spPr/>
    </dgm:pt>
    <dgm:pt modelId="{1593FEE6-ACAE-406C-8C60-AE3968595006}" type="pres">
      <dgm:prSet presAssocID="{D872B7D2-C681-46A8-88EE-F055646D64C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47AE3DC-5D73-4765-AAED-A48466544D82}" type="pres">
      <dgm:prSet presAssocID="{AC541B8C-E72A-42FD-AAD4-DB6A24768609}" presName="sp" presStyleCnt="0"/>
      <dgm:spPr/>
    </dgm:pt>
    <dgm:pt modelId="{C981036E-1B24-44C2-A08F-F7F990EE78D7}" type="pres">
      <dgm:prSet presAssocID="{A497F21C-62A9-4079-9A70-D90399BF034A}" presName="linNode" presStyleCnt="0"/>
      <dgm:spPr/>
    </dgm:pt>
    <dgm:pt modelId="{7545CB3D-EE57-4FAA-B308-37185A76748C}" type="pres">
      <dgm:prSet presAssocID="{A497F21C-62A9-4079-9A70-D90399BF034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75357E9-EA88-4ABA-8465-6611F38B756E}" type="pres">
      <dgm:prSet presAssocID="{220C7D31-3237-4E6A-A222-3ADB31BC7B38}" presName="sp" presStyleCnt="0"/>
      <dgm:spPr/>
    </dgm:pt>
    <dgm:pt modelId="{E0A0561E-1AC6-4531-A43B-5F50B7F1D671}" type="pres">
      <dgm:prSet presAssocID="{B8EE1478-29AD-440B-886F-2B56EA9920A4}" presName="linNode" presStyleCnt="0"/>
      <dgm:spPr/>
    </dgm:pt>
    <dgm:pt modelId="{793D2C5A-EAD2-4829-A693-F7E292839108}" type="pres">
      <dgm:prSet presAssocID="{B8EE1478-29AD-440B-886F-2B56EA9920A4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23C5AE19-E7AA-4B56-A61D-633E291B2670}" srcId="{5BA562E5-3DAD-424A-B543-134876647E84}" destId="{D872B7D2-C681-46A8-88EE-F055646D64C9}" srcOrd="2" destOrd="0" parTransId="{FE4F3BC0-73D6-40C8-9E22-177CDB352C19}" sibTransId="{AC541B8C-E72A-42FD-AAD4-DB6A24768609}"/>
    <dgm:cxn modelId="{E56F3A25-1060-4B8F-9EAE-145BD151EAF3}" srcId="{5BA562E5-3DAD-424A-B543-134876647E84}" destId="{C21F1900-0188-42B6-AC21-2AA18BBC6C70}" srcOrd="0" destOrd="0" parTransId="{9001CEAA-1EB0-4198-8EEC-4AA177C4C573}" sibTransId="{D714C374-4B04-4CD3-B9E3-3F9660D9F3B5}"/>
    <dgm:cxn modelId="{F395555C-9E7E-46C5-94E2-8E54CB5C37A9}" type="presOf" srcId="{5BA562E5-3DAD-424A-B543-134876647E84}" destId="{26986FC7-2B89-4804-B670-C53572E89EA6}" srcOrd="0" destOrd="0" presId="urn:microsoft.com/office/officeart/2005/8/layout/vList5"/>
    <dgm:cxn modelId="{B2F3F946-5977-4254-A9DA-3F2384C16A9B}" srcId="{5BA562E5-3DAD-424A-B543-134876647E84}" destId="{A497F21C-62A9-4079-9A70-D90399BF034A}" srcOrd="3" destOrd="0" parTransId="{892C084A-2BAB-48BE-989E-3D5C30C950D1}" sibTransId="{220C7D31-3237-4E6A-A222-3ADB31BC7B38}"/>
    <dgm:cxn modelId="{29D83183-2919-4D9F-84BC-A1665E70300D}" type="presOf" srcId="{B8EE1478-29AD-440B-886F-2B56EA9920A4}" destId="{793D2C5A-EAD2-4829-A693-F7E292839108}" srcOrd="0" destOrd="0" presId="urn:microsoft.com/office/officeart/2005/8/layout/vList5"/>
    <dgm:cxn modelId="{7DE84C8C-D10E-4FE6-BBAF-42AABC4243AF}" type="presOf" srcId="{C21F1900-0188-42B6-AC21-2AA18BBC6C70}" destId="{27326070-23E0-4316-88F1-4731F711FE33}" srcOrd="0" destOrd="0" presId="urn:microsoft.com/office/officeart/2005/8/layout/vList5"/>
    <dgm:cxn modelId="{5DFF58B2-7292-45F2-87DA-C4D393F47864}" type="presOf" srcId="{A497F21C-62A9-4079-9A70-D90399BF034A}" destId="{7545CB3D-EE57-4FAA-B308-37185A76748C}" srcOrd="0" destOrd="0" presId="urn:microsoft.com/office/officeart/2005/8/layout/vList5"/>
    <dgm:cxn modelId="{C52278B7-E537-4FF4-B018-0423C07F8C3A}" type="presOf" srcId="{D872B7D2-C681-46A8-88EE-F055646D64C9}" destId="{1593FEE6-ACAE-406C-8C60-AE3968595006}" srcOrd="0" destOrd="0" presId="urn:microsoft.com/office/officeart/2005/8/layout/vList5"/>
    <dgm:cxn modelId="{98A6E8BD-0822-4617-9E32-4B13E57D9AEB}" srcId="{5BA562E5-3DAD-424A-B543-134876647E84}" destId="{B8EE1478-29AD-440B-886F-2B56EA9920A4}" srcOrd="4" destOrd="0" parTransId="{BB8C4F20-FA73-4212-9C92-DC39F0CCB861}" sibTransId="{C5ECA98A-D98F-4BCC-B1F7-2DB75C3F0E08}"/>
    <dgm:cxn modelId="{D6208BC7-5C21-4CBD-AEF0-E1D6A7D6EED8}" type="presOf" srcId="{0228447F-BEEB-4A34-AD70-5AAD8C43FDAB}" destId="{313A9509-D24A-43D7-80DA-E52854A04A10}" srcOrd="0" destOrd="0" presId="urn:microsoft.com/office/officeart/2005/8/layout/vList5"/>
    <dgm:cxn modelId="{480780FE-7D3D-4F00-95E1-6C7E90D01415}" srcId="{5BA562E5-3DAD-424A-B543-134876647E84}" destId="{0228447F-BEEB-4A34-AD70-5AAD8C43FDAB}" srcOrd="1" destOrd="0" parTransId="{5A594F2E-335B-44A3-A552-C8F99B766953}" sibTransId="{62A3994F-AD33-4FCB-A75F-21E9B6840FE0}"/>
    <dgm:cxn modelId="{27882224-3F20-46FB-88F4-F98A5390D3AE}" type="presParOf" srcId="{26986FC7-2B89-4804-B670-C53572E89EA6}" destId="{F6318CB1-7596-47E3-A8CD-D6235C01D30C}" srcOrd="0" destOrd="0" presId="urn:microsoft.com/office/officeart/2005/8/layout/vList5"/>
    <dgm:cxn modelId="{DC62EB36-D798-4823-BB5D-AF023C96B9E3}" type="presParOf" srcId="{F6318CB1-7596-47E3-A8CD-D6235C01D30C}" destId="{27326070-23E0-4316-88F1-4731F711FE33}" srcOrd="0" destOrd="0" presId="urn:microsoft.com/office/officeart/2005/8/layout/vList5"/>
    <dgm:cxn modelId="{E16FAFFE-9180-4AEB-8E29-3A5C09D9BD80}" type="presParOf" srcId="{26986FC7-2B89-4804-B670-C53572E89EA6}" destId="{160D16FC-261F-410C-9E82-89351EAE3A1D}" srcOrd="1" destOrd="0" presId="urn:microsoft.com/office/officeart/2005/8/layout/vList5"/>
    <dgm:cxn modelId="{F3274A98-93E2-4253-9127-E45E703A5029}" type="presParOf" srcId="{26986FC7-2B89-4804-B670-C53572E89EA6}" destId="{0DC5939F-B759-48A4-A0D1-1A37CADC3AC5}" srcOrd="2" destOrd="0" presId="urn:microsoft.com/office/officeart/2005/8/layout/vList5"/>
    <dgm:cxn modelId="{12E47DF9-29BA-4CF0-8D5A-21DFD4AA32B8}" type="presParOf" srcId="{0DC5939F-B759-48A4-A0D1-1A37CADC3AC5}" destId="{313A9509-D24A-43D7-80DA-E52854A04A10}" srcOrd="0" destOrd="0" presId="urn:microsoft.com/office/officeart/2005/8/layout/vList5"/>
    <dgm:cxn modelId="{26882FD7-3752-4FF3-9C55-7807AAAA2BD1}" type="presParOf" srcId="{26986FC7-2B89-4804-B670-C53572E89EA6}" destId="{945A88E8-BD62-49C9-9E5E-33F0245DAB9C}" srcOrd="3" destOrd="0" presId="urn:microsoft.com/office/officeart/2005/8/layout/vList5"/>
    <dgm:cxn modelId="{307043C7-1E75-4204-B2D4-587EA128C05E}" type="presParOf" srcId="{26986FC7-2B89-4804-B670-C53572E89EA6}" destId="{DDB4BF3D-BA80-4EB8-9E4D-8800604841EB}" srcOrd="4" destOrd="0" presId="urn:microsoft.com/office/officeart/2005/8/layout/vList5"/>
    <dgm:cxn modelId="{AD382114-845B-4770-9148-71AE4AF429CC}" type="presParOf" srcId="{DDB4BF3D-BA80-4EB8-9E4D-8800604841EB}" destId="{1593FEE6-ACAE-406C-8C60-AE3968595006}" srcOrd="0" destOrd="0" presId="urn:microsoft.com/office/officeart/2005/8/layout/vList5"/>
    <dgm:cxn modelId="{8F60D833-1E81-4865-86AB-02F596D0A6D3}" type="presParOf" srcId="{26986FC7-2B89-4804-B670-C53572E89EA6}" destId="{D47AE3DC-5D73-4765-AAED-A48466544D82}" srcOrd="5" destOrd="0" presId="urn:microsoft.com/office/officeart/2005/8/layout/vList5"/>
    <dgm:cxn modelId="{89F389E3-4FD8-4142-94D4-84AE9FE06DCD}" type="presParOf" srcId="{26986FC7-2B89-4804-B670-C53572E89EA6}" destId="{C981036E-1B24-44C2-A08F-F7F990EE78D7}" srcOrd="6" destOrd="0" presId="urn:microsoft.com/office/officeart/2005/8/layout/vList5"/>
    <dgm:cxn modelId="{C81B5838-CEAC-46D9-B7C2-B33D79860EB5}" type="presParOf" srcId="{C981036E-1B24-44C2-A08F-F7F990EE78D7}" destId="{7545CB3D-EE57-4FAA-B308-37185A76748C}" srcOrd="0" destOrd="0" presId="urn:microsoft.com/office/officeart/2005/8/layout/vList5"/>
    <dgm:cxn modelId="{D983F837-794F-4596-9F9E-4999D14A6EB4}" type="presParOf" srcId="{26986FC7-2B89-4804-B670-C53572E89EA6}" destId="{175357E9-EA88-4ABA-8465-6611F38B756E}" srcOrd="7" destOrd="0" presId="urn:microsoft.com/office/officeart/2005/8/layout/vList5"/>
    <dgm:cxn modelId="{0E20949F-8085-41FB-A282-0025E58B9A0F}" type="presParOf" srcId="{26986FC7-2B89-4804-B670-C53572E89EA6}" destId="{E0A0561E-1AC6-4531-A43B-5F50B7F1D671}" srcOrd="8" destOrd="0" presId="urn:microsoft.com/office/officeart/2005/8/layout/vList5"/>
    <dgm:cxn modelId="{2EE09F11-FB51-494F-94E1-EB204D05A959}" type="presParOf" srcId="{E0A0561E-1AC6-4531-A43B-5F50B7F1D671}" destId="{793D2C5A-EAD2-4829-A693-F7E2928391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CBEC87-45C7-412A-8204-39AAEECDC9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7B65CA0-6B46-4A9F-B5BB-B26F9138BC4B}">
      <dgm:prSet/>
      <dgm:spPr/>
      <dgm:t>
        <a:bodyPr/>
        <a:lstStyle/>
        <a:p>
          <a:r>
            <a:rPr lang="sv-SE" b="1" dirty="0"/>
            <a:t>Svaka grupa dijeli (2–3 minute):</a:t>
          </a:r>
          <a:endParaRPr lang="en-US" dirty="0"/>
        </a:p>
      </dgm:t>
    </dgm:pt>
    <dgm:pt modelId="{331F5EB2-18CA-4FD9-922D-763E646AD2C6}" type="parTrans" cxnId="{FD035D5B-5CC5-4036-B041-F90310F0542D}">
      <dgm:prSet/>
      <dgm:spPr/>
      <dgm:t>
        <a:bodyPr/>
        <a:lstStyle/>
        <a:p>
          <a:endParaRPr lang="en-US"/>
        </a:p>
      </dgm:t>
    </dgm:pt>
    <dgm:pt modelId="{5AA72F05-8F54-453C-A9CA-818B63E7BF67}" type="sibTrans" cxnId="{FD035D5B-5CC5-4036-B041-F90310F0542D}">
      <dgm:prSet/>
      <dgm:spPr/>
      <dgm:t>
        <a:bodyPr/>
        <a:lstStyle/>
        <a:p>
          <a:endParaRPr lang="en-US"/>
        </a:p>
      </dgm:t>
    </dgm:pt>
    <dgm:pt modelId="{9CC00F2B-CD05-42F9-B2F6-5ED5ABDE9C9F}">
      <dgm:prSet/>
      <dgm:spPr/>
      <dgm:t>
        <a:bodyPr/>
        <a:lstStyle/>
        <a:p>
          <a:r>
            <a:rPr lang="hr-HR" dirty="0"/>
            <a:t>2-3 najveće prepreke</a:t>
          </a:r>
          <a:endParaRPr lang="en-US" dirty="0"/>
        </a:p>
      </dgm:t>
    </dgm:pt>
    <dgm:pt modelId="{34AA563C-299C-4140-89ED-D7A03A2C0303}" type="parTrans" cxnId="{F3BC5979-C0F6-42FA-9045-0AB56B870AAC}">
      <dgm:prSet/>
      <dgm:spPr/>
      <dgm:t>
        <a:bodyPr/>
        <a:lstStyle/>
        <a:p>
          <a:endParaRPr lang="en-US"/>
        </a:p>
      </dgm:t>
    </dgm:pt>
    <dgm:pt modelId="{4373FFA5-5CCE-4447-84B1-8E58EFFA7EE6}" type="sibTrans" cxnId="{F3BC5979-C0F6-42FA-9045-0AB56B870AAC}">
      <dgm:prSet/>
      <dgm:spPr/>
      <dgm:t>
        <a:bodyPr/>
        <a:lstStyle/>
        <a:p>
          <a:endParaRPr lang="en-US"/>
        </a:p>
      </dgm:t>
    </dgm:pt>
    <dgm:pt modelId="{D7DFEDAA-1CF5-4E4C-B6F8-C7E0CA36D543}">
      <dgm:prSet/>
      <dgm:spPr/>
      <dgm:t>
        <a:bodyPr/>
        <a:lstStyle/>
        <a:p>
          <a:r>
            <a:rPr lang="hr-HR" dirty="0"/>
            <a:t>Ključne prilike ili dobre prakse</a:t>
          </a:r>
          <a:endParaRPr lang="en-US" dirty="0"/>
        </a:p>
      </dgm:t>
    </dgm:pt>
    <dgm:pt modelId="{B8C7829A-A691-4F57-AA97-29DCD2B429DD}" type="parTrans" cxnId="{E8815C78-769F-45CE-8AF4-9E51C24FD6A8}">
      <dgm:prSet/>
      <dgm:spPr/>
      <dgm:t>
        <a:bodyPr/>
        <a:lstStyle/>
        <a:p>
          <a:endParaRPr lang="en-US"/>
        </a:p>
      </dgm:t>
    </dgm:pt>
    <dgm:pt modelId="{67ACA2E6-B060-40DB-A6DA-AC143DF47DDB}" type="sibTrans" cxnId="{E8815C78-769F-45CE-8AF4-9E51C24FD6A8}">
      <dgm:prSet/>
      <dgm:spPr/>
      <dgm:t>
        <a:bodyPr/>
        <a:lstStyle/>
        <a:p>
          <a:endParaRPr lang="en-US"/>
        </a:p>
      </dgm:t>
    </dgm:pt>
    <dgm:pt modelId="{B34F1D64-FDE0-47DE-A5C6-6DB1EB24F2BE}">
      <dgm:prSet/>
      <dgm:spPr/>
      <dgm:t>
        <a:bodyPr/>
        <a:lstStyle/>
        <a:p>
          <a:r>
            <a:rPr lang="hr-HR" dirty="0"/>
            <a:t>3 najvažnije preporuke političkih mjera</a:t>
          </a:r>
          <a:endParaRPr lang="en-US" dirty="0"/>
        </a:p>
      </dgm:t>
    </dgm:pt>
    <dgm:pt modelId="{905C9078-C09C-415A-904C-1D70C53576D3}" type="parTrans" cxnId="{6E75CAE3-7B5E-4D0E-B668-316BD2C7A2A7}">
      <dgm:prSet/>
      <dgm:spPr/>
      <dgm:t>
        <a:bodyPr/>
        <a:lstStyle/>
        <a:p>
          <a:endParaRPr lang="en-US"/>
        </a:p>
      </dgm:t>
    </dgm:pt>
    <dgm:pt modelId="{89CFDF07-0035-4353-A866-6782D736923E}" type="sibTrans" cxnId="{6E75CAE3-7B5E-4D0E-B668-316BD2C7A2A7}">
      <dgm:prSet/>
      <dgm:spPr/>
      <dgm:t>
        <a:bodyPr/>
        <a:lstStyle/>
        <a:p>
          <a:endParaRPr lang="en-US"/>
        </a:p>
      </dgm:t>
    </dgm:pt>
    <dgm:pt modelId="{A5771F9A-8D47-45BC-AF7E-CB43D1CEE191}">
      <dgm:prSet/>
      <dgm:spPr/>
      <dgm:t>
        <a:bodyPr/>
        <a:lstStyle/>
        <a:p>
          <a:r>
            <a:rPr lang="pl-PL" dirty="0"/>
            <a:t>Jedna preporuka za nacionalni ili EU nacrt politike</a:t>
          </a:r>
          <a:endParaRPr lang="en-US" dirty="0"/>
        </a:p>
      </dgm:t>
    </dgm:pt>
    <dgm:pt modelId="{87005FF5-F137-40F2-8D2A-735AD94D26B1}" type="parTrans" cxnId="{840C3415-F9B4-4896-9908-DB3C31079C9E}">
      <dgm:prSet/>
      <dgm:spPr/>
      <dgm:t>
        <a:bodyPr/>
        <a:lstStyle/>
        <a:p>
          <a:endParaRPr lang="en-US"/>
        </a:p>
      </dgm:t>
    </dgm:pt>
    <dgm:pt modelId="{C920B7D2-6920-41B0-A381-40D2411645D2}" type="sibTrans" cxnId="{840C3415-F9B4-4896-9908-DB3C31079C9E}">
      <dgm:prSet/>
      <dgm:spPr/>
      <dgm:t>
        <a:bodyPr/>
        <a:lstStyle/>
        <a:p>
          <a:endParaRPr lang="en-US"/>
        </a:p>
      </dgm:t>
    </dgm:pt>
    <dgm:pt modelId="{9DA3B492-EEB1-432A-8239-EE4BAAD6AFBF}" type="pres">
      <dgm:prSet presAssocID="{B3CBEC87-45C7-412A-8204-39AAEECDC9E1}" presName="root" presStyleCnt="0">
        <dgm:presLayoutVars>
          <dgm:dir/>
          <dgm:resizeHandles val="exact"/>
        </dgm:presLayoutVars>
      </dgm:prSet>
      <dgm:spPr/>
    </dgm:pt>
    <dgm:pt modelId="{E469875D-C578-4A3B-A4DF-85B602573C34}" type="pres">
      <dgm:prSet presAssocID="{67B65CA0-6B46-4A9F-B5BB-B26F9138BC4B}" presName="compNode" presStyleCnt="0"/>
      <dgm:spPr/>
    </dgm:pt>
    <dgm:pt modelId="{B3E5E40E-A593-42AF-8F29-F1AF8EA46233}" type="pres">
      <dgm:prSet presAssocID="{67B65CA0-6B46-4A9F-B5BB-B26F9138BC4B}" presName="bgRect" presStyleLbl="bgShp" presStyleIdx="0" presStyleCnt="5"/>
      <dgm:spPr/>
    </dgm:pt>
    <dgm:pt modelId="{0604B1C8-C7E4-4319-AB60-F95089651A99}" type="pres">
      <dgm:prSet presAssocID="{67B65CA0-6B46-4A9F-B5BB-B26F9138BC4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547242F5-EDFD-4FC9-ABB3-70B1B6B99B8E}" type="pres">
      <dgm:prSet presAssocID="{67B65CA0-6B46-4A9F-B5BB-B26F9138BC4B}" presName="spaceRect" presStyleCnt="0"/>
      <dgm:spPr/>
    </dgm:pt>
    <dgm:pt modelId="{C7E07956-8349-419A-B7F9-07DF47848B5B}" type="pres">
      <dgm:prSet presAssocID="{67B65CA0-6B46-4A9F-B5BB-B26F9138BC4B}" presName="parTx" presStyleLbl="revTx" presStyleIdx="0" presStyleCnt="5">
        <dgm:presLayoutVars>
          <dgm:chMax val="0"/>
          <dgm:chPref val="0"/>
        </dgm:presLayoutVars>
      </dgm:prSet>
      <dgm:spPr/>
    </dgm:pt>
    <dgm:pt modelId="{4FB17CC7-208F-4ABF-91E6-9740E8CB192A}" type="pres">
      <dgm:prSet presAssocID="{5AA72F05-8F54-453C-A9CA-818B63E7BF67}" presName="sibTrans" presStyleCnt="0"/>
      <dgm:spPr/>
    </dgm:pt>
    <dgm:pt modelId="{FF203662-AA13-4E32-8BA5-D5BA8B36E93E}" type="pres">
      <dgm:prSet presAssocID="{9CC00F2B-CD05-42F9-B2F6-5ED5ABDE9C9F}" presName="compNode" presStyleCnt="0"/>
      <dgm:spPr/>
    </dgm:pt>
    <dgm:pt modelId="{3056CD65-042B-423A-86CE-4262EA249899}" type="pres">
      <dgm:prSet presAssocID="{9CC00F2B-CD05-42F9-B2F6-5ED5ABDE9C9F}" presName="bgRect" presStyleLbl="bgShp" presStyleIdx="1" presStyleCnt="5"/>
      <dgm:spPr/>
    </dgm:pt>
    <dgm:pt modelId="{A95153EF-CB44-45A0-9BC8-E5D9ECDBCB53}" type="pres">
      <dgm:prSet presAssocID="{9CC00F2B-CD05-42F9-B2F6-5ED5ABDE9C9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814D7BF4-988C-4F79-B11E-19EAA87B6F2E}" type="pres">
      <dgm:prSet presAssocID="{9CC00F2B-CD05-42F9-B2F6-5ED5ABDE9C9F}" presName="spaceRect" presStyleCnt="0"/>
      <dgm:spPr/>
    </dgm:pt>
    <dgm:pt modelId="{D1C6C0C0-E84D-4BA3-B3E4-036A5A55A536}" type="pres">
      <dgm:prSet presAssocID="{9CC00F2B-CD05-42F9-B2F6-5ED5ABDE9C9F}" presName="parTx" presStyleLbl="revTx" presStyleIdx="1" presStyleCnt="5">
        <dgm:presLayoutVars>
          <dgm:chMax val="0"/>
          <dgm:chPref val="0"/>
        </dgm:presLayoutVars>
      </dgm:prSet>
      <dgm:spPr/>
    </dgm:pt>
    <dgm:pt modelId="{D443FEF9-8FA6-4960-96AB-0C5FF8635B32}" type="pres">
      <dgm:prSet presAssocID="{4373FFA5-5CCE-4447-84B1-8E58EFFA7EE6}" presName="sibTrans" presStyleCnt="0"/>
      <dgm:spPr/>
    </dgm:pt>
    <dgm:pt modelId="{6EADADB5-15C5-4EEE-92A5-D8D853DA8528}" type="pres">
      <dgm:prSet presAssocID="{D7DFEDAA-1CF5-4E4C-B6F8-C7E0CA36D543}" presName="compNode" presStyleCnt="0"/>
      <dgm:spPr/>
    </dgm:pt>
    <dgm:pt modelId="{0BE5FBC6-7B10-4289-AFF4-0B4AB25CC9CD}" type="pres">
      <dgm:prSet presAssocID="{D7DFEDAA-1CF5-4E4C-B6F8-C7E0CA36D543}" presName="bgRect" presStyleLbl="bgShp" presStyleIdx="2" presStyleCnt="5"/>
      <dgm:spPr/>
    </dgm:pt>
    <dgm:pt modelId="{785A8734-0DF1-4AFF-A0D7-9D55D2C01889}" type="pres">
      <dgm:prSet presAssocID="{D7DFEDAA-1CF5-4E4C-B6F8-C7E0CA36D54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ADF9AA7-8BD1-437D-A1CF-ED123E12BE31}" type="pres">
      <dgm:prSet presAssocID="{D7DFEDAA-1CF5-4E4C-B6F8-C7E0CA36D543}" presName="spaceRect" presStyleCnt="0"/>
      <dgm:spPr/>
    </dgm:pt>
    <dgm:pt modelId="{699BF506-A5A5-469B-889E-797C3B57FEE2}" type="pres">
      <dgm:prSet presAssocID="{D7DFEDAA-1CF5-4E4C-B6F8-C7E0CA36D543}" presName="parTx" presStyleLbl="revTx" presStyleIdx="2" presStyleCnt="5">
        <dgm:presLayoutVars>
          <dgm:chMax val="0"/>
          <dgm:chPref val="0"/>
        </dgm:presLayoutVars>
      </dgm:prSet>
      <dgm:spPr/>
    </dgm:pt>
    <dgm:pt modelId="{76DEE5F6-1DE1-4A61-BDDE-508ABD6657C1}" type="pres">
      <dgm:prSet presAssocID="{67ACA2E6-B060-40DB-A6DA-AC143DF47DDB}" presName="sibTrans" presStyleCnt="0"/>
      <dgm:spPr/>
    </dgm:pt>
    <dgm:pt modelId="{315E8EB6-9C22-479B-BC20-0D3DB9BCFEE7}" type="pres">
      <dgm:prSet presAssocID="{B34F1D64-FDE0-47DE-A5C6-6DB1EB24F2BE}" presName="compNode" presStyleCnt="0"/>
      <dgm:spPr/>
    </dgm:pt>
    <dgm:pt modelId="{1FF9252F-24DF-46CA-BC22-FDFA50E41CBE}" type="pres">
      <dgm:prSet presAssocID="{B34F1D64-FDE0-47DE-A5C6-6DB1EB24F2BE}" presName="bgRect" presStyleLbl="bgShp" presStyleIdx="3" presStyleCnt="5"/>
      <dgm:spPr/>
    </dgm:pt>
    <dgm:pt modelId="{F709B63E-6815-4900-9CCE-D5E3DAE7D646}" type="pres">
      <dgm:prSet presAssocID="{B34F1D64-FDE0-47DE-A5C6-6DB1EB24F2B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F5C293A-3537-44C0-82F9-A311F97A568F}" type="pres">
      <dgm:prSet presAssocID="{B34F1D64-FDE0-47DE-A5C6-6DB1EB24F2BE}" presName="spaceRect" presStyleCnt="0"/>
      <dgm:spPr/>
    </dgm:pt>
    <dgm:pt modelId="{0DBCEF67-72A1-43A2-8BF9-B03E9EA45039}" type="pres">
      <dgm:prSet presAssocID="{B34F1D64-FDE0-47DE-A5C6-6DB1EB24F2BE}" presName="parTx" presStyleLbl="revTx" presStyleIdx="3" presStyleCnt="5">
        <dgm:presLayoutVars>
          <dgm:chMax val="0"/>
          <dgm:chPref val="0"/>
        </dgm:presLayoutVars>
      </dgm:prSet>
      <dgm:spPr/>
    </dgm:pt>
    <dgm:pt modelId="{82002E09-21CE-47AF-8C93-79EE147E0610}" type="pres">
      <dgm:prSet presAssocID="{89CFDF07-0035-4353-A866-6782D736923E}" presName="sibTrans" presStyleCnt="0"/>
      <dgm:spPr/>
    </dgm:pt>
    <dgm:pt modelId="{0F6226A8-B710-4289-8D3D-5BB2A991715D}" type="pres">
      <dgm:prSet presAssocID="{A5771F9A-8D47-45BC-AF7E-CB43D1CEE191}" presName="compNode" presStyleCnt="0"/>
      <dgm:spPr/>
    </dgm:pt>
    <dgm:pt modelId="{229D6EF9-7655-41EA-91E2-7DAD30D30A5A}" type="pres">
      <dgm:prSet presAssocID="{A5771F9A-8D47-45BC-AF7E-CB43D1CEE191}" presName="bgRect" presStyleLbl="bgShp" presStyleIdx="4" presStyleCnt="5"/>
      <dgm:spPr/>
    </dgm:pt>
    <dgm:pt modelId="{86946092-38BD-4374-A103-653B25366F72}" type="pres">
      <dgm:prSet presAssocID="{A5771F9A-8D47-45BC-AF7E-CB43D1CEE1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F34547E0-9F77-41E2-B636-78B708CB7B08}" type="pres">
      <dgm:prSet presAssocID="{A5771F9A-8D47-45BC-AF7E-CB43D1CEE191}" presName="spaceRect" presStyleCnt="0"/>
      <dgm:spPr/>
    </dgm:pt>
    <dgm:pt modelId="{BA095310-C73D-476A-B02C-B37030B53071}" type="pres">
      <dgm:prSet presAssocID="{A5771F9A-8D47-45BC-AF7E-CB43D1CEE19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200E307-74EA-4032-ADD7-12D24923D5E0}" type="presOf" srcId="{A5771F9A-8D47-45BC-AF7E-CB43D1CEE191}" destId="{BA095310-C73D-476A-B02C-B37030B53071}" srcOrd="0" destOrd="0" presId="urn:microsoft.com/office/officeart/2018/2/layout/IconVerticalSolidList"/>
    <dgm:cxn modelId="{840C3415-F9B4-4896-9908-DB3C31079C9E}" srcId="{B3CBEC87-45C7-412A-8204-39AAEECDC9E1}" destId="{A5771F9A-8D47-45BC-AF7E-CB43D1CEE191}" srcOrd="4" destOrd="0" parTransId="{87005FF5-F137-40F2-8D2A-735AD94D26B1}" sibTransId="{C920B7D2-6920-41B0-A381-40D2411645D2}"/>
    <dgm:cxn modelId="{FD035D5B-5CC5-4036-B041-F90310F0542D}" srcId="{B3CBEC87-45C7-412A-8204-39AAEECDC9E1}" destId="{67B65CA0-6B46-4A9F-B5BB-B26F9138BC4B}" srcOrd="0" destOrd="0" parTransId="{331F5EB2-18CA-4FD9-922D-763E646AD2C6}" sibTransId="{5AA72F05-8F54-453C-A9CA-818B63E7BF67}"/>
    <dgm:cxn modelId="{54635543-A16A-4413-828F-8DBD3F917374}" type="presOf" srcId="{D7DFEDAA-1CF5-4E4C-B6F8-C7E0CA36D543}" destId="{699BF506-A5A5-469B-889E-797C3B57FEE2}" srcOrd="0" destOrd="0" presId="urn:microsoft.com/office/officeart/2018/2/layout/IconVerticalSolidList"/>
    <dgm:cxn modelId="{E8815C78-769F-45CE-8AF4-9E51C24FD6A8}" srcId="{B3CBEC87-45C7-412A-8204-39AAEECDC9E1}" destId="{D7DFEDAA-1CF5-4E4C-B6F8-C7E0CA36D543}" srcOrd="2" destOrd="0" parTransId="{B8C7829A-A691-4F57-AA97-29DCD2B429DD}" sibTransId="{67ACA2E6-B060-40DB-A6DA-AC143DF47DDB}"/>
    <dgm:cxn modelId="{F3BC5979-C0F6-42FA-9045-0AB56B870AAC}" srcId="{B3CBEC87-45C7-412A-8204-39AAEECDC9E1}" destId="{9CC00F2B-CD05-42F9-B2F6-5ED5ABDE9C9F}" srcOrd="1" destOrd="0" parTransId="{34AA563C-299C-4140-89ED-D7A03A2C0303}" sibTransId="{4373FFA5-5CCE-4447-84B1-8E58EFFA7EE6}"/>
    <dgm:cxn modelId="{47321996-8661-41C2-AB36-D103F375CC62}" type="presOf" srcId="{9CC00F2B-CD05-42F9-B2F6-5ED5ABDE9C9F}" destId="{D1C6C0C0-E84D-4BA3-B3E4-036A5A55A536}" srcOrd="0" destOrd="0" presId="urn:microsoft.com/office/officeart/2018/2/layout/IconVerticalSolidList"/>
    <dgm:cxn modelId="{D69A279B-D188-4C42-B173-1F84DD7CFEFE}" type="presOf" srcId="{B3CBEC87-45C7-412A-8204-39AAEECDC9E1}" destId="{9DA3B492-EEB1-432A-8239-EE4BAAD6AFBF}" srcOrd="0" destOrd="0" presId="urn:microsoft.com/office/officeart/2018/2/layout/IconVerticalSolidList"/>
    <dgm:cxn modelId="{6E75CAE3-7B5E-4D0E-B668-316BD2C7A2A7}" srcId="{B3CBEC87-45C7-412A-8204-39AAEECDC9E1}" destId="{B34F1D64-FDE0-47DE-A5C6-6DB1EB24F2BE}" srcOrd="3" destOrd="0" parTransId="{905C9078-C09C-415A-904C-1D70C53576D3}" sibTransId="{89CFDF07-0035-4353-A866-6782D736923E}"/>
    <dgm:cxn modelId="{67016CE6-C1C8-4664-9C42-1B29C195DAC7}" type="presOf" srcId="{B34F1D64-FDE0-47DE-A5C6-6DB1EB24F2BE}" destId="{0DBCEF67-72A1-43A2-8BF9-B03E9EA45039}" srcOrd="0" destOrd="0" presId="urn:microsoft.com/office/officeart/2018/2/layout/IconVerticalSolidList"/>
    <dgm:cxn modelId="{64DCB7F3-7D69-4B2F-8802-03C404176775}" type="presOf" srcId="{67B65CA0-6B46-4A9F-B5BB-B26F9138BC4B}" destId="{C7E07956-8349-419A-B7F9-07DF47848B5B}" srcOrd="0" destOrd="0" presId="urn:microsoft.com/office/officeart/2018/2/layout/IconVerticalSolidList"/>
    <dgm:cxn modelId="{AB42CC20-7184-4612-880C-3E37DCA80BEE}" type="presParOf" srcId="{9DA3B492-EEB1-432A-8239-EE4BAAD6AFBF}" destId="{E469875D-C578-4A3B-A4DF-85B602573C34}" srcOrd="0" destOrd="0" presId="urn:microsoft.com/office/officeart/2018/2/layout/IconVerticalSolidList"/>
    <dgm:cxn modelId="{631893D4-80A0-46EA-884C-26AD29D4DBE1}" type="presParOf" srcId="{E469875D-C578-4A3B-A4DF-85B602573C34}" destId="{B3E5E40E-A593-42AF-8F29-F1AF8EA46233}" srcOrd="0" destOrd="0" presId="urn:microsoft.com/office/officeart/2018/2/layout/IconVerticalSolidList"/>
    <dgm:cxn modelId="{20F9FB53-263E-4E14-9A63-3DF82E894300}" type="presParOf" srcId="{E469875D-C578-4A3B-A4DF-85B602573C34}" destId="{0604B1C8-C7E4-4319-AB60-F95089651A99}" srcOrd="1" destOrd="0" presId="urn:microsoft.com/office/officeart/2018/2/layout/IconVerticalSolidList"/>
    <dgm:cxn modelId="{82412025-8214-4AB8-A6B0-3DE8E67F140C}" type="presParOf" srcId="{E469875D-C578-4A3B-A4DF-85B602573C34}" destId="{547242F5-EDFD-4FC9-ABB3-70B1B6B99B8E}" srcOrd="2" destOrd="0" presId="urn:microsoft.com/office/officeart/2018/2/layout/IconVerticalSolidList"/>
    <dgm:cxn modelId="{3B5EE769-7B58-4811-A2E9-7611FC0AF0D1}" type="presParOf" srcId="{E469875D-C578-4A3B-A4DF-85B602573C34}" destId="{C7E07956-8349-419A-B7F9-07DF47848B5B}" srcOrd="3" destOrd="0" presId="urn:microsoft.com/office/officeart/2018/2/layout/IconVerticalSolidList"/>
    <dgm:cxn modelId="{50922A24-A863-4061-9D3D-7F7F81704ADB}" type="presParOf" srcId="{9DA3B492-EEB1-432A-8239-EE4BAAD6AFBF}" destId="{4FB17CC7-208F-4ABF-91E6-9740E8CB192A}" srcOrd="1" destOrd="0" presId="urn:microsoft.com/office/officeart/2018/2/layout/IconVerticalSolidList"/>
    <dgm:cxn modelId="{60F333CE-4C25-4BD4-81F6-7F8D67FDF260}" type="presParOf" srcId="{9DA3B492-EEB1-432A-8239-EE4BAAD6AFBF}" destId="{FF203662-AA13-4E32-8BA5-D5BA8B36E93E}" srcOrd="2" destOrd="0" presId="urn:microsoft.com/office/officeart/2018/2/layout/IconVerticalSolidList"/>
    <dgm:cxn modelId="{D51C97AB-BAFD-4D96-854C-B8DEC2FF7D22}" type="presParOf" srcId="{FF203662-AA13-4E32-8BA5-D5BA8B36E93E}" destId="{3056CD65-042B-423A-86CE-4262EA249899}" srcOrd="0" destOrd="0" presId="urn:microsoft.com/office/officeart/2018/2/layout/IconVerticalSolidList"/>
    <dgm:cxn modelId="{29BA3664-B55E-4FF0-BC14-8B6E023E0D34}" type="presParOf" srcId="{FF203662-AA13-4E32-8BA5-D5BA8B36E93E}" destId="{A95153EF-CB44-45A0-9BC8-E5D9ECDBCB53}" srcOrd="1" destOrd="0" presId="urn:microsoft.com/office/officeart/2018/2/layout/IconVerticalSolidList"/>
    <dgm:cxn modelId="{9824E211-54AC-4521-A7F9-D7141FF49CEF}" type="presParOf" srcId="{FF203662-AA13-4E32-8BA5-D5BA8B36E93E}" destId="{814D7BF4-988C-4F79-B11E-19EAA87B6F2E}" srcOrd="2" destOrd="0" presId="urn:microsoft.com/office/officeart/2018/2/layout/IconVerticalSolidList"/>
    <dgm:cxn modelId="{1AAB4609-2C12-4A86-AD3B-AE663DF644D1}" type="presParOf" srcId="{FF203662-AA13-4E32-8BA5-D5BA8B36E93E}" destId="{D1C6C0C0-E84D-4BA3-B3E4-036A5A55A536}" srcOrd="3" destOrd="0" presId="urn:microsoft.com/office/officeart/2018/2/layout/IconVerticalSolidList"/>
    <dgm:cxn modelId="{72F2E3B3-1E85-400E-8D4E-EBF0F63E2E7A}" type="presParOf" srcId="{9DA3B492-EEB1-432A-8239-EE4BAAD6AFBF}" destId="{D443FEF9-8FA6-4960-96AB-0C5FF8635B32}" srcOrd="3" destOrd="0" presId="urn:microsoft.com/office/officeart/2018/2/layout/IconVerticalSolidList"/>
    <dgm:cxn modelId="{AC2ED408-F7FF-445C-9E8D-91BB16B19947}" type="presParOf" srcId="{9DA3B492-EEB1-432A-8239-EE4BAAD6AFBF}" destId="{6EADADB5-15C5-4EEE-92A5-D8D853DA8528}" srcOrd="4" destOrd="0" presId="urn:microsoft.com/office/officeart/2018/2/layout/IconVerticalSolidList"/>
    <dgm:cxn modelId="{CFF242DF-36C8-413A-B28C-0E765BB50F0C}" type="presParOf" srcId="{6EADADB5-15C5-4EEE-92A5-D8D853DA8528}" destId="{0BE5FBC6-7B10-4289-AFF4-0B4AB25CC9CD}" srcOrd="0" destOrd="0" presId="urn:microsoft.com/office/officeart/2018/2/layout/IconVerticalSolidList"/>
    <dgm:cxn modelId="{D4C28B58-C9B3-4F54-8475-C9C3BB8EBCB3}" type="presParOf" srcId="{6EADADB5-15C5-4EEE-92A5-D8D853DA8528}" destId="{785A8734-0DF1-4AFF-A0D7-9D55D2C01889}" srcOrd="1" destOrd="0" presId="urn:microsoft.com/office/officeart/2018/2/layout/IconVerticalSolidList"/>
    <dgm:cxn modelId="{F0737CFA-9446-4BB4-8E72-86A90C80A211}" type="presParOf" srcId="{6EADADB5-15C5-4EEE-92A5-D8D853DA8528}" destId="{3ADF9AA7-8BD1-437D-A1CF-ED123E12BE31}" srcOrd="2" destOrd="0" presId="urn:microsoft.com/office/officeart/2018/2/layout/IconVerticalSolidList"/>
    <dgm:cxn modelId="{0117ED27-C6F1-49DF-89F0-C480E7B525D9}" type="presParOf" srcId="{6EADADB5-15C5-4EEE-92A5-D8D853DA8528}" destId="{699BF506-A5A5-469B-889E-797C3B57FEE2}" srcOrd="3" destOrd="0" presId="urn:microsoft.com/office/officeart/2018/2/layout/IconVerticalSolidList"/>
    <dgm:cxn modelId="{BB02F33E-B291-45C6-954A-AF6EF91B9152}" type="presParOf" srcId="{9DA3B492-EEB1-432A-8239-EE4BAAD6AFBF}" destId="{76DEE5F6-1DE1-4A61-BDDE-508ABD6657C1}" srcOrd="5" destOrd="0" presId="urn:microsoft.com/office/officeart/2018/2/layout/IconVerticalSolidList"/>
    <dgm:cxn modelId="{4B650456-5D59-471B-957F-03AE3E69F244}" type="presParOf" srcId="{9DA3B492-EEB1-432A-8239-EE4BAAD6AFBF}" destId="{315E8EB6-9C22-479B-BC20-0D3DB9BCFEE7}" srcOrd="6" destOrd="0" presId="urn:microsoft.com/office/officeart/2018/2/layout/IconVerticalSolidList"/>
    <dgm:cxn modelId="{E06279F6-4735-4CBE-B6B9-C929FBC2EAD9}" type="presParOf" srcId="{315E8EB6-9C22-479B-BC20-0D3DB9BCFEE7}" destId="{1FF9252F-24DF-46CA-BC22-FDFA50E41CBE}" srcOrd="0" destOrd="0" presId="urn:microsoft.com/office/officeart/2018/2/layout/IconVerticalSolidList"/>
    <dgm:cxn modelId="{D9367B07-EE22-4CFA-9216-B42A0210C507}" type="presParOf" srcId="{315E8EB6-9C22-479B-BC20-0D3DB9BCFEE7}" destId="{F709B63E-6815-4900-9CCE-D5E3DAE7D646}" srcOrd="1" destOrd="0" presId="urn:microsoft.com/office/officeart/2018/2/layout/IconVerticalSolidList"/>
    <dgm:cxn modelId="{D8918D0C-7285-4621-91F8-C805851CF8F7}" type="presParOf" srcId="{315E8EB6-9C22-479B-BC20-0D3DB9BCFEE7}" destId="{7F5C293A-3537-44C0-82F9-A311F97A568F}" srcOrd="2" destOrd="0" presId="urn:microsoft.com/office/officeart/2018/2/layout/IconVerticalSolidList"/>
    <dgm:cxn modelId="{5F0B1D22-A623-4F57-879B-7F6672B470A7}" type="presParOf" srcId="{315E8EB6-9C22-479B-BC20-0D3DB9BCFEE7}" destId="{0DBCEF67-72A1-43A2-8BF9-B03E9EA45039}" srcOrd="3" destOrd="0" presId="urn:microsoft.com/office/officeart/2018/2/layout/IconVerticalSolidList"/>
    <dgm:cxn modelId="{E5256393-DE93-4671-A475-0D26D2164ED0}" type="presParOf" srcId="{9DA3B492-EEB1-432A-8239-EE4BAAD6AFBF}" destId="{82002E09-21CE-47AF-8C93-79EE147E0610}" srcOrd="7" destOrd="0" presId="urn:microsoft.com/office/officeart/2018/2/layout/IconVerticalSolidList"/>
    <dgm:cxn modelId="{02DCCC6A-CD3E-489A-8EA9-4940B9FEC008}" type="presParOf" srcId="{9DA3B492-EEB1-432A-8239-EE4BAAD6AFBF}" destId="{0F6226A8-B710-4289-8D3D-5BB2A991715D}" srcOrd="8" destOrd="0" presId="urn:microsoft.com/office/officeart/2018/2/layout/IconVerticalSolidList"/>
    <dgm:cxn modelId="{AFD38D43-7BE4-4FE8-B63A-D79090805885}" type="presParOf" srcId="{0F6226A8-B710-4289-8D3D-5BB2A991715D}" destId="{229D6EF9-7655-41EA-91E2-7DAD30D30A5A}" srcOrd="0" destOrd="0" presId="urn:microsoft.com/office/officeart/2018/2/layout/IconVerticalSolidList"/>
    <dgm:cxn modelId="{A8D48CE9-88A3-41B3-9F47-CDF720A916C0}" type="presParOf" srcId="{0F6226A8-B710-4289-8D3D-5BB2A991715D}" destId="{86946092-38BD-4374-A103-653B25366F72}" srcOrd="1" destOrd="0" presId="urn:microsoft.com/office/officeart/2018/2/layout/IconVerticalSolidList"/>
    <dgm:cxn modelId="{B4113824-BF30-4F39-B2ED-91C67665507A}" type="presParOf" srcId="{0F6226A8-B710-4289-8D3D-5BB2A991715D}" destId="{F34547E0-9F77-41E2-B636-78B708CB7B08}" srcOrd="2" destOrd="0" presId="urn:microsoft.com/office/officeart/2018/2/layout/IconVerticalSolidList"/>
    <dgm:cxn modelId="{08817A64-54F7-4C9E-BFBE-3F6023AEB0D3}" type="presParOf" srcId="{0F6226A8-B710-4289-8D3D-5BB2A991715D}" destId="{BA095310-C73D-476A-B02C-B37030B530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7D7DD8-521E-41DF-A404-B388AA1FDE3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CCA35F3-A39B-4E35-AE76-16AA52A8EB62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/>
            <a:t>Izvješća nacionalnih radionica</a:t>
          </a:r>
          <a:endParaRPr lang="en-US" dirty="0"/>
        </a:p>
      </dgm:t>
    </dgm:pt>
    <dgm:pt modelId="{6ED60682-DD8D-4082-9037-199BFB47141C}" type="parTrans" cxnId="{A4DC82BD-D733-4ED2-8A57-9A55E8F97F31}">
      <dgm:prSet/>
      <dgm:spPr/>
      <dgm:t>
        <a:bodyPr/>
        <a:lstStyle/>
        <a:p>
          <a:endParaRPr lang="en-US"/>
        </a:p>
      </dgm:t>
    </dgm:pt>
    <dgm:pt modelId="{CBFF46D0-FB86-4A62-96C7-928D3A0A3090}" type="sibTrans" cxnId="{A4DC82BD-D733-4ED2-8A57-9A55E8F97F31}">
      <dgm:prSet/>
      <dgm:spPr/>
      <dgm:t>
        <a:bodyPr/>
        <a:lstStyle/>
        <a:p>
          <a:endParaRPr lang="en-US"/>
        </a:p>
      </dgm:t>
    </dgm:pt>
    <dgm:pt modelId="{9E65B300-256E-4BDC-BD6E-DC13A3631722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/>
            <a:t>Međudržavnu analizu</a:t>
          </a:r>
          <a:endParaRPr lang="en-US" dirty="0"/>
        </a:p>
      </dgm:t>
    </dgm:pt>
    <dgm:pt modelId="{A974F7D1-639E-4257-B773-EBF1D249A7A5}" type="parTrans" cxnId="{93737D21-C3FC-4A0C-A50C-3BF11E2FF044}">
      <dgm:prSet/>
      <dgm:spPr/>
      <dgm:t>
        <a:bodyPr/>
        <a:lstStyle/>
        <a:p>
          <a:endParaRPr lang="en-US"/>
        </a:p>
      </dgm:t>
    </dgm:pt>
    <dgm:pt modelId="{97245B20-7F45-40D2-9B80-D65964B00185}" type="sibTrans" cxnId="{93737D21-C3FC-4A0C-A50C-3BF11E2FF044}">
      <dgm:prSet/>
      <dgm:spPr/>
      <dgm:t>
        <a:bodyPr/>
        <a:lstStyle/>
        <a:p>
          <a:endParaRPr lang="en-US"/>
        </a:p>
      </dgm:t>
    </dgm:pt>
    <dgm:pt modelId="{5E132DBB-951A-42B0-86D6-615539277FCC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/>
            <a:t>Nacrt politike Women4AGreenEU</a:t>
          </a:r>
          <a:endParaRPr lang="en-US" dirty="0"/>
        </a:p>
      </dgm:t>
    </dgm:pt>
    <dgm:pt modelId="{562DFEA3-366D-456B-9FDF-702A0585DE32}" type="parTrans" cxnId="{3828914B-2505-4605-89AA-ADA31679E059}">
      <dgm:prSet/>
      <dgm:spPr/>
      <dgm:t>
        <a:bodyPr/>
        <a:lstStyle/>
        <a:p>
          <a:endParaRPr lang="en-US"/>
        </a:p>
      </dgm:t>
    </dgm:pt>
    <dgm:pt modelId="{69C19A5B-9C58-4673-96F7-6CC5F50BD7FC}" type="sibTrans" cxnId="{3828914B-2505-4605-89AA-ADA31679E059}">
      <dgm:prSet/>
      <dgm:spPr/>
      <dgm:t>
        <a:bodyPr/>
        <a:lstStyle/>
        <a:p>
          <a:endParaRPr lang="en-US"/>
        </a:p>
      </dgm:t>
    </dgm:pt>
    <dgm:pt modelId="{4EB279DA-213E-4BE3-AC0A-64745D3168C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Mreža za zagovaranje na razini EU-a</a:t>
          </a:r>
          <a:endParaRPr lang="en-US" dirty="0"/>
        </a:p>
      </dgm:t>
    </dgm:pt>
    <dgm:pt modelId="{7F6734AA-3654-4817-A707-11AA726B2F10}" type="parTrans" cxnId="{CBE0ACFB-1522-4184-B3A2-D5486EF31932}">
      <dgm:prSet/>
      <dgm:spPr/>
      <dgm:t>
        <a:bodyPr/>
        <a:lstStyle/>
        <a:p>
          <a:endParaRPr lang="en-US"/>
        </a:p>
      </dgm:t>
    </dgm:pt>
    <dgm:pt modelId="{02C17D87-7996-4F76-B1E7-78636AEF8693}" type="sibTrans" cxnId="{CBE0ACFB-1522-4184-B3A2-D5486EF31932}">
      <dgm:prSet/>
      <dgm:spPr/>
      <dgm:t>
        <a:bodyPr/>
        <a:lstStyle/>
        <a:p>
          <a:endParaRPr lang="en-US"/>
        </a:p>
      </dgm:t>
    </dgm:pt>
    <dgm:pt modelId="{748D3B11-85FF-426B-86FD-4E315000D809}" type="pres">
      <dgm:prSet presAssocID="{037D7DD8-521E-41DF-A404-B388AA1FDE37}" presName="root" presStyleCnt="0">
        <dgm:presLayoutVars>
          <dgm:dir/>
          <dgm:resizeHandles val="exact"/>
        </dgm:presLayoutVars>
      </dgm:prSet>
      <dgm:spPr/>
    </dgm:pt>
    <dgm:pt modelId="{6D117455-DA73-4C71-87E3-197D3BC94BFB}" type="pres">
      <dgm:prSet presAssocID="{5CCA35F3-A39B-4E35-AE76-16AA52A8EB62}" presName="compNode" presStyleCnt="0"/>
      <dgm:spPr/>
    </dgm:pt>
    <dgm:pt modelId="{D0344FD5-D9BF-4090-B020-20D438A1E13C}" type="pres">
      <dgm:prSet presAssocID="{5CCA35F3-A39B-4E35-AE76-16AA52A8EB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8C330BB-3004-41B0-94F6-35C69E63EF6D}" type="pres">
      <dgm:prSet presAssocID="{5CCA35F3-A39B-4E35-AE76-16AA52A8EB62}" presName="spaceRect" presStyleCnt="0"/>
      <dgm:spPr/>
    </dgm:pt>
    <dgm:pt modelId="{9A3E9832-552B-47A3-93C4-D0476BB38D37}" type="pres">
      <dgm:prSet presAssocID="{5CCA35F3-A39B-4E35-AE76-16AA52A8EB62}" presName="textRect" presStyleLbl="revTx" presStyleIdx="0" presStyleCnt="4">
        <dgm:presLayoutVars>
          <dgm:chMax val="1"/>
          <dgm:chPref val="1"/>
        </dgm:presLayoutVars>
      </dgm:prSet>
      <dgm:spPr/>
    </dgm:pt>
    <dgm:pt modelId="{D50C4B8C-4FD4-4548-B0E5-8B10CE80D3DE}" type="pres">
      <dgm:prSet presAssocID="{CBFF46D0-FB86-4A62-96C7-928D3A0A3090}" presName="sibTrans" presStyleCnt="0"/>
      <dgm:spPr/>
    </dgm:pt>
    <dgm:pt modelId="{0E562C9F-9C4C-4F2D-A13E-043C9E25AADA}" type="pres">
      <dgm:prSet presAssocID="{9E65B300-256E-4BDC-BD6E-DC13A3631722}" presName="compNode" presStyleCnt="0"/>
      <dgm:spPr/>
    </dgm:pt>
    <dgm:pt modelId="{8C741907-1776-4AFE-BF5A-91FF20F4DBAF}" type="pres">
      <dgm:prSet presAssocID="{9E65B300-256E-4BDC-BD6E-DC13A36317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27CF9FF6-8B1C-4B9D-91D3-DBFF1B12B181}" type="pres">
      <dgm:prSet presAssocID="{9E65B300-256E-4BDC-BD6E-DC13A3631722}" presName="spaceRect" presStyleCnt="0"/>
      <dgm:spPr/>
    </dgm:pt>
    <dgm:pt modelId="{CD4721AE-0045-4D77-B73F-4F69BDAA5053}" type="pres">
      <dgm:prSet presAssocID="{9E65B300-256E-4BDC-BD6E-DC13A3631722}" presName="textRect" presStyleLbl="revTx" presStyleIdx="1" presStyleCnt="4">
        <dgm:presLayoutVars>
          <dgm:chMax val="1"/>
          <dgm:chPref val="1"/>
        </dgm:presLayoutVars>
      </dgm:prSet>
      <dgm:spPr/>
    </dgm:pt>
    <dgm:pt modelId="{8D678A0D-47AA-44CA-BC8F-1E198C255FFD}" type="pres">
      <dgm:prSet presAssocID="{97245B20-7F45-40D2-9B80-D65964B00185}" presName="sibTrans" presStyleCnt="0"/>
      <dgm:spPr/>
    </dgm:pt>
    <dgm:pt modelId="{421619C7-36B2-40D3-914C-FC5217D444BF}" type="pres">
      <dgm:prSet presAssocID="{5E132DBB-951A-42B0-86D6-615539277FCC}" presName="compNode" presStyleCnt="0"/>
      <dgm:spPr/>
    </dgm:pt>
    <dgm:pt modelId="{8F30FA44-1F3E-4C4E-892A-B79567166153}" type="pres">
      <dgm:prSet presAssocID="{5E132DBB-951A-42B0-86D6-615539277FC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2489411-8A84-4DF5-8C26-6036936D0EBD}" type="pres">
      <dgm:prSet presAssocID="{5E132DBB-951A-42B0-86D6-615539277FCC}" presName="spaceRect" presStyleCnt="0"/>
      <dgm:spPr/>
    </dgm:pt>
    <dgm:pt modelId="{4E2F4B94-7B24-41AE-B9D6-501E22DEF23A}" type="pres">
      <dgm:prSet presAssocID="{5E132DBB-951A-42B0-86D6-615539277FCC}" presName="textRect" presStyleLbl="revTx" presStyleIdx="2" presStyleCnt="4">
        <dgm:presLayoutVars>
          <dgm:chMax val="1"/>
          <dgm:chPref val="1"/>
        </dgm:presLayoutVars>
      </dgm:prSet>
      <dgm:spPr/>
    </dgm:pt>
    <dgm:pt modelId="{3828E873-BFE0-429D-A120-D9AB5BA3173F}" type="pres">
      <dgm:prSet presAssocID="{69C19A5B-9C58-4673-96F7-6CC5F50BD7FC}" presName="sibTrans" presStyleCnt="0"/>
      <dgm:spPr/>
    </dgm:pt>
    <dgm:pt modelId="{B0211E3E-0091-4096-A9AA-F77B0D9E9CA3}" type="pres">
      <dgm:prSet presAssocID="{4EB279DA-213E-4BE3-AC0A-64745D3168CD}" presName="compNode" presStyleCnt="0"/>
      <dgm:spPr/>
    </dgm:pt>
    <dgm:pt modelId="{3D29C948-85BA-4D0E-860E-2791AA9EECE1}" type="pres">
      <dgm:prSet presAssocID="{4EB279DA-213E-4BE3-AC0A-64745D3168C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4293CA7E-D3DC-40F6-BEED-0A7FDA2DD86A}" type="pres">
      <dgm:prSet presAssocID="{4EB279DA-213E-4BE3-AC0A-64745D3168CD}" presName="spaceRect" presStyleCnt="0"/>
      <dgm:spPr/>
    </dgm:pt>
    <dgm:pt modelId="{0861DB15-C20C-421C-A1F0-9E916CD538D0}" type="pres">
      <dgm:prSet presAssocID="{4EB279DA-213E-4BE3-AC0A-64745D3168C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99DC0C-2042-42A4-B866-E5E31B4650E8}" type="presOf" srcId="{4EB279DA-213E-4BE3-AC0A-64745D3168CD}" destId="{0861DB15-C20C-421C-A1F0-9E916CD538D0}" srcOrd="0" destOrd="0" presId="urn:microsoft.com/office/officeart/2018/2/layout/IconLabelList"/>
    <dgm:cxn modelId="{93737D21-C3FC-4A0C-A50C-3BF11E2FF044}" srcId="{037D7DD8-521E-41DF-A404-B388AA1FDE37}" destId="{9E65B300-256E-4BDC-BD6E-DC13A3631722}" srcOrd="1" destOrd="0" parTransId="{A974F7D1-639E-4257-B773-EBF1D249A7A5}" sibTransId="{97245B20-7F45-40D2-9B80-D65964B00185}"/>
    <dgm:cxn modelId="{FEBD004B-3C58-4663-B1E9-020117AEE221}" type="presOf" srcId="{5CCA35F3-A39B-4E35-AE76-16AA52A8EB62}" destId="{9A3E9832-552B-47A3-93C4-D0476BB38D37}" srcOrd="0" destOrd="0" presId="urn:microsoft.com/office/officeart/2018/2/layout/IconLabelList"/>
    <dgm:cxn modelId="{3828914B-2505-4605-89AA-ADA31679E059}" srcId="{037D7DD8-521E-41DF-A404-B388AA1FDE37}" destId="{5E132DBB-951A-42B0-86D6-615539277FCC}" srcOrd="2" destOrd="0" parTransId="{562DFEA3-366D-456B-9FDF-702A0585DE32}" sibTransId="{69C19A5B-9C58-4673-96F7-6CC5F50BD7FC}"/>
    <dgm:cxn modelId="{4E6F5088-77A9-4E1C-9CF4-E42FB927F7FE}" type="presOf" srcId="{037D7DD8-521E-41DF-A404-B388AA1FDE37}" destId="{748D3B11-85FF-426B-86FD-4E315000D809}" srcOrd="0" destOrd="0" presId="urn:microsoft.com/office/officeart/2018/2/layout/IconLabelList"/>
    <dgm:cxn modelId="{A4DC82BD-D733-4ED2-8A57-9A55E8F97F31}" srcId="{037D7DD8-521E-41DF-A404-B388AA1FDE37}" destId="{5CCA35F3-A39B-4E35-AE76-16AA52A8EB62}" srcOrd="0" destOrd="0" parTransId="{6ED60682-DD8D-4082-9037-199BFB47141C}" sibTransId="{CBFF46D0-FB86-4A62-96C7-928D3A0A3090}"/>
    <dgm:cxn modelId="{CDEC43E4-80A7-45A5-8D7B-C342467A8E2B}" type="presOf" srcId="{5E132DBB-951A-42B0-86D6-615539277FCC}" destId="{4E2F4B94-7B24-41AE-B9D6-501E22DEF23A}" srcOrd="0" destOrd="0" presId="urn:microsoft.com/office/officeart/2018/2/layout/IconLabelList"/>
    <dgm:cxn modelId="{DA2272E9-3F0E-4455-BA6C-80B85F7EECB1}" type="presOf" srcId="{9E65B300-256E-4BDC-BD6E-DC13A3631722}" destId="{CD4721AE-0045-4D77-B73F-4F69BDAA5053}" srcOrd="0" destOrd="0" presId="urn:microsoft.com/office/officeart/2018/2/layout/IconLabelList"/>
    <dgm:cxn modelId="{CBE0ACFB-1522-4184-B3A2-D5486EF31932}" srcId="{037D7DD8-521E-41DF-A404-B388AA1FDE37}" destId="{4EB279DA-213E-4BE3-AC0A-64745D3168CD}" srcOrd="3" destOrd="0" parTransId="{7F6734AA-3654-4817-A707-11AA726B2F10}" sibTransId="{02C17D87-7996-4F76-B1E7-78636AEF8693}"/>
    <dgm:cxn modelId="{7F22B8CF-98B4-4858-9058-D79BF7A7159A}" type="presParOf" srcId="{748D3B11-85FF-426B-86FD-4E315000D809}" destId="{6D117455-DA73-4C71-87E3-197D3BC94BFB}" srcOrd="0" destOrd="0" presId="urn:microsoft.com/office/officeart/2018/2/layout/IconLabelList"/>
    <dgm:cxn modelId="{C4580460-E9D3-4F16-B4B4-8A61C0B8B112}" type="presParOf" srcId="{6D117455-DA73-4C71-87E3-197D3BC94BFB}" destId="{D0344FD5-D9BF-4090-B020-20D438A1E13C}" srcOrd="0" destOrd="0" presId="urn:microsoft.com/office/officeart/2018/2/layout/IconLabelList"/>
    <dgm:cxn modelId="{36EDAB06-DB3A-4010-B79B-57DB1EFEF4EC}" type="presParOf" srcId="{6D117455-DA73-4C71-87E3-197D3BC94BFB}" destId="{B8C330BB-3004-41B0-94F6-35C69E63EF6D}" srcOrd="1" destOrd="0" presId="urn:microsoft.com/office/officeart/2018/2/layout/IconLabelList"/>
    <dgm:cxn modelId="{D4891AE0-CAB1-40DD-B03F-357DE0AB8000}" type="presParOf" srcId="{6D117455-DA73-4C71-87E3-197D3BC94BFB}" destId="{9A3E9832-552B-47A3-93C4-D0476BB38D37}" srcOrd="2" destOrd="0" presId="urn:microsoft.com/office/officeart/2018/2/layout/IconLabelList"/>
    <dgm:cxn modelId="{1DFCF272-2CE7-41E0-8A5D-484EB3D36695}" type="presParOf" srcId="{748D3B11-85FF-426B-86FD-4E315000D809}" destId="{D50C4B8C-4FD4-4548-B0E5-8B10CE80D3DE}" srcOrd="1" destOrd="0" presId="urn:microsoft.com/office/officeart/2018/2/layout/IconLabelList"/>
    <dgm:cxn modelId="{D5CF59AB-BEB8-47B0-8789-36BBABFAE838}" type="presParOf" srcId="{748D3B11-85FF-426B-86FD-4E315000D809}" destId="{0E562C9F-9C4C-4F2D-A13E-043C9E25AADA}" srcOrd="2" destOrd="0" presId="urn:microsoft.com/office/officeart/2018/2/layout/IconLabelList"/>
    <dgm:cxn modelId="{3489322A-7AA8-46C0-8910-98D0F9406C90}" type="presParOf" srcId="{0E562C9F-9C4C-4F2D-A13E-043C9E25AADA}" destId="{8C741907-1776-4AFE-BF5A-91FF20F4DBAF}" srcOrd="0" destOrd="0" presId="urn:microsoft.com/office/officeart/2018/2/layout/IconLabelList"/>
    <dgm:cxn modelId="{749BAF4E-D3E0-477B-8280-22FF30093D96}" type="presParOf" srcId="{0E562C9F-9C4C-4F2D-A13E-043C9E25AADA}" destId="{27CF9FF6-8B1C-4B9D-91D3-DBFF1B12B181}" srcOrd="1" destOrd="0" presId="urn:microsoft.com/office/officeart/2018/2/layout/IconLabelList"/>
    <dgm:cxn modelId="{D27D8F48-F0D0-450E-ADF0-90A4574A09E7}" type="presParOf" srcId="{0E562C9F-9C4C-4F2D-A13E-043C9E25AADA}" destId="{CD4721AE-0045-4D77-B73F-4F69BDAA5053}" srcOrd="2" destOrd="0" presId="urn:microsoft.com/office/officeart/2018/2/layout/IconLabelList"/>
    <dgm:cxn modelId="{81475C18-CB8C-42BC-BEEE-939849C06A8E}" type="presParOf" srcId="{748D3B11-85FF-426B-86FD-4E315000D809}" destId="{8D678A0D-47AA-44CA-BC8F-1E198C255FFD}" srcOrd="3" destOrd="0" presId="urn:microsoft.com/office/officeart/2018/2/layout/IconLabelList"/>
    <dgm:cxn modelId="{8854C780-705F-4089-A4AE-55DFA963C26D}" type="presParOf" srcId="{748D3B11-85FF-426B-86FD-4E315000D809}" destId="{421619C7-36B2-40D3-914C-FC5217D444BF}" srcOrd="4" destOrd="0" presId="urn:microsoft.com/office/officeart/2018/2/layout/IconLabelList"/>
    <dgm:cxn modelId="{005A8116-BC36-414C-B570-61DBBF942521}" type="presParOf" srcId="{421619C7-36B2-40D3-914C-FC5217D444BF}" destId="{8F30FA44-1F3E-4C4E-892A-B79567166153}" srcOrd="0" destOrd="0" presId="urn:microsoft.com/office/officeart/2018/2/layout/IconLabelList"/>
    <dgm:cxn modelId="{6F079998-9956-435F-AA4E-3DBE5692FCCB}" type="presParOf" srcId="{421619C7-36B2-40D3-914C-FC5217D444BF}" destId="{82489411-8A84-4DF5-8C26-6036936D0EBD}" srcOrd="1" destOrd="0" presId="urn:microsoft.com/office/officeart/2018/2/layout/IconLabelList"/>
    <dgm:cxn modelId="{5BD6DC23-EEEA-4FA9-B8CA-D322C4A9B5D2}" type="presParOf" srcId="{421619C7-36B2-40D3-914C-FC5217D444BF}" destId="{4E2F4B94-7B24-41AE-B9D6-501E22DEF23A}" srcOrd="2" destOrd="0" presId="urn:microsoft.com/office/officeart/2018/2/layout/IconLabelList"/>
    <dgm:cxn modelId="{2D844B44-81D3-4B88-AFB6-86AC37A0E934}" type="presParOf" srcId="{748D3B11-85FF-426B-86FD-4E315000D809}" destId="{3828E873-BFE0-429D-A120-D9AB5BA3173F}" srcOrd="5" destOrd="0" presId="urn:microsoft.com/office/officeart/2018/2/layout/IconLabelList"/>
    <dgm:cxn modelId="{B8B8BF81-FE50-40C9-BDF8-0F88751A9FBF}" type="presParOf" srcId="{748D3B11-85FF-426B-86FD-4E315000D809}" destId="{B0211E3E-0091-4096-A9AA-F77B0D9E9CA3}" srcOrd="6" destOrd="0" presId="urn:microsoft.com/office/officeart/2018/2/layout/IconLabelList"/>
    <dgm:cxn modelId="{0BB00F17-187F-4AFE-A746-2CA5DD4477A5}" type="presParOf" srcId="{B0211E3E-0091-4096-A9AA-F77B0D9E9CA3}" destId="{3D29C948-85BA-4D0E-860E-2791AA9EECE1}" srcOrd="0" destOrd="0" presId="urn:microsoft.com/office/officeart/2018/2/layout/IconLabelList"/>
    <dgm:cxn modelId="{175132A2-85ED-4E8A-B5B6-0B4398092CC6}" type="presParOf" srcId="{B0211E3E-0091-4096-A9AA-F77B0D9E9CA3}" destId="{4293CA7E-D3DC-40F6-BEED-0A7FDA2DD86A}" srcOrd="1" destOrd="0" presId="urn:microsoft.com/office/officeart/2018/2/layout/IconLabelList"/>
    <dgm:cxn modelId="{B9E1CCEC-7162-41EC-A016-141F8ED4C3C4}" type="presParOf" srcId="{B0211E3E-0091-4096-A9AA-F77B0D9E9CA3}" destId="{0861DB15-C20C-421C-A1F0-9E916CD538D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3A3C3-1317-4E8E-A740-1421FB442BA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3714A9-4817-4F2A-ABC1-7CBE6CDAC0BB}">
      <dgm:prSet/>
      <dgm:spPr/>
      <dgm:t>
        <a:bodyPr/>
        <a:lstStyle/>
        <a:p>
          <a:r>
            <a:rPr lang="hr-HR" b="0" i="0" baseline="0" dirty="0"/>
            <a:t>36-mjesečni projekt eksperimentiranja s politikama Erasmus+</a:t>
          </a:r>
          <a:endParaRPr lang="en-US" dirty="0"/>
        </a:p>
      </dgm:t>
    </dgm:pt>
    <dgm:pt modelId="{7B92F82C-7B3F-4E92-BFCD-BC95B61253F6}" type="parTrans" cxnId="{D2564435-4A44-4ED7-886B-F92CF6D8D9F2}">
      <dgm:prSet/>
      <dgm:spPr/>
      <dgm:t>
        <a:bodyPr/>
        <a:lstStyle/>
        <a:p>
          <a:endParaRPr lang="en-US"/>
        </a:p>
      </dgm:t>
    </dgm:pt>
    <dgm:pt modelId="{D3440469-F40D-418D-BF78-A5B4308D0D89}" type="sibTrans" cxnId="{D2564435-4A44-4ED7-886B-F92CF6D8D9F2}">
      <dgm:prSet/>
      <dgm:spPr/>
      <dgm:t>
        <a:bodyPr/>
        <a:lstStyle/>
        <a:p>
          <a:endParaRPr lang="en-US"/>
        </a:p>
      </dgm:t>
    </dgm:pt>
    <dgm:pt modelId="{5F1F915D-00E0-46BC-94FA-70042BB146B9}">
      <dgm:prSet/>
      <dgm:spPr/>
      <dgm:t>
        <a:bodyPr/>
        <a:lstStyle/>
        <a:p>
          <a:r>
            <a:rPr lang="hr-HR" b="0" i="0" baseline="0" dirty="0"/>
            <a:t>Cilj: Povećati sudjelovanje i uspjeh žena u sektoru zelenih tehnologija</a:t>
          </a:r>
          <a:endParaRPr lang="en-US" dirty="0"/>
        </a:p>
      </dgm:t>
    </dgm:pt>
    <dgm:pt modelId="{4FA94D33-E357-4792-9390-2192F462E8D0}" type="parTrans" cxnId="{B3744740-D313-4D50-981A-4FD63B9F0A3E}">
      <dgm:prSet/>
      <dgm:spPr/>
      <dgm:t>
        <a:bodyPr/>
        <a:lstStyle/>
        <a:p>
          <a:endParaRPr lang="en-US"/>
        </a:p>
      </dgm:t>
    </dgm:pt>
    <dgm:pt modelId="{20907EFA-1933-40DB-80AB-B925CFCAE880}" type="sibTrans" cxnId="{B3744740-D313-4D50-981A-4FD63B9F0A3E}">
      <dgm:prSet/>
      <dgm:spPr/>
      <dgm:t>
        <a:bodyPr/>
        <a:lstStyle/>
        <a:p>
          <a:endParaRPr lang="en-US"/>
        </a:p>
      </dgm:t>
    </dgm:pt>
    <dgm:pt modelId="{75171F7B-0CAB-40C5-8C08-A866463DED6E}">
      <dgm:prSet/>
      <dgm:spPr/>
      <dgm:t>
        <a:bodyPr/>
        <a:lstStyle/>
        <a:p>
          <a:r>
            <a:rPr lang="hr-HR" b="0" i="0" baseline="0" dirty="0"/>
            <a:t>Pristup: integrirano zagovaranje, inovacije politika, obrazovanje i izgradnja kapaciteta</a:t>
          </a:r>
          <a:endParaRPr lang="en-US" dirty="0"/>
        </a:p>
      </dgm:t>
    </dgm:pt>
    <dgm:pt modelId="{BEA000DE-290E-4826-B8A6-5D15806D4E30}" type="parTrans" cxnId="{8ABED1A7-565E-434F-B4B0-97FA7D2A79E0}">
      <dgm:prSet/>
      <dgm:spPr/>
      <dgm:t>
        <a:bodyPr/>
        <a:lstStyle/>
        <a:p>
          <a:endParaRPr lang="en-US"/>
        </a:p>
      </dgm:t>
    </dgm:pt>
    <dgm:pt modelId="{2E6755A2-7AA0-47F5-AE93-33E36F76B540}" type="sibTrans" cxnId="{8ABED1A7-565E-434F-B4B0-97FA7D2A79E0}">
      <dgm:prSet/>
      <dgm:spPr/>
      <dgm:t>
        <a:bodyPr/>
        <a:lstStyle/>
        <a:p>
          <a:endParaRPr lang="en-US"/>
        </a:p>
      </dgm:t>
    </dgm:pt>
    <dgm:pt modelId="{99108BD3-9C70-44E0-828C-26684E871441}">
      <dgm:prSet/>
      <dgm:spPr/>
      <dgm:t>
        <a:bodyPr/>
        <a:lstStyle/>
        <a:p>
          <a:r>
            <a:rPr lang="hr-HR" b="0" i="0" baseline="0" dirty="0"/>
            <a:t>9 partnera iz Grčke, Francuske, Švedske, Cipra, Hrvatske, Portugala, Bugarske, Irske</a:t>
          </a:r>
          <a:endParaRPr lang="en-US" dirty="0"/>
        </a:p>
      </dgm:t>
    </dgm:pt>
    <dgm:pt modelId="{B83559AF-3039-40F1-85E1-76E0BABC4D63}" type="parTrans" cxnId="{40623111-873D-4AB1-9785-D36F6CF1BEF9}">
      <dgm:prSet/>
      <dgm:spPr/>
      <dgm:t>
        <a:bodyPr/>
        <a:lstStyle/>
        <a:p>
          <a:endParaRPr lang="en-US"/>
        </a:p>
      </dgm:t>
    </dgm:pt>
    <dgm:pt modelId="{FDC92C94-5E79-42FE-88C7-7A266D02A2D4}" type="sibTrans" cxnId="{40623111-873D-4AB1-9785-D36F6CF1BEF9}">
      <dgm:prSet/>
      <dgm:spPr/>
      <dgm:t>
        <a:bodyPr/>
        <a:lstStyle/>
        <a:p>
          <a:endParaRPr lang="en-US"/>
        </a:p>
      </dgm:t>
    </dgm:pt>
    <dgm:pt modelId="{7B3EF1DB-F570-426F-A50E-69E8A0DDE28C}" type="pres">
      <dgm:prSet presAssocID="{8E13A3C3-1317-4E8E-A740-1421FB442BA0}" presName="linear" presStyleCnt="0">
        <dgm:presLayoutVars>
          <dgm:animLvl val="lvl"/>
          <dgm:resizeHandles val="exact"/>
        </dgm:presLayoutVars>
      </dgm:prSet>
      <dgm:spPr/>
    </dgm:pt>
    <dgm:pt modelId="{7D4FD1AC-B917-44B3-9AC6-13BD2DD2AC59}" type="pres">
      <dgm:prSet presAssocID="{893714A9-4817-4F2A-ABC1-7CBE6CDAC0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2C4F7EC-B844-4ECB-B894-AB292FBC36D6}" type="pres">
      <dgm:prSet presAssocID="{D3440469-F40D-418D-BF78-A5B4308D0D89}" presName="spacer" presStyleCnt="0"/>
      <dgm:spPr/>
    </dgm:pt>
    <dgm:pt modelId="{F4A1E424-694D-43F0-9E57-A97C9199CE69}" type="pres">
      <dgm:prSet presAssocID="{5F1F915D-00E0-46BC-94FA-70042BB146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56B092-6C63-46EE-88EC-E215EEFFDAF5}" type="pres">
      <dgm:prSet presAssocID="{20907EFA-1933-40DB-80AB-B925CFCAE880}" presName="spacer" presStyleCnt="0"/>
      <dgm:spPr/>
    </dgm:pt>
    <dgm:pt modelId="{16973EBC-24AA-4AD4-8464-1F401E7B6388}" type="pres">
      <dgm:prSet presAssocID="{75171F7B-0CAB-40C5-8C08-A866463DED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52D05A-3FA8-4D0C-AE8D-9070B3254D73}" type="pres">
      <dgm:prSet presAssocID="{2E6755A2-7AA0-47F5-AE93-33E36F76B540}" presName="spacer" presStyleCnt="0"/>
      <dgm:spPr/>
    </dgm:pt>
    <dgm:pt modelId="{4D28F964-C7DD-4252-A3CE-1715190C0C48}" type="pres">
      <dgm:prSet presAssocID="{99108BD3-9C70-44E0-828C-26684E87144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7E9B01-A5CE-4CD8-8D08-E9BD0034CBD0}" type="presOf" srcId="{99108BD3-9C70-44E0-828C-26684E871441}" destId="{4D28F964-C7DD-4252-A3CE-1715190C0C48}" srcOrd="0" destOrd="0" presId="urn:microsoft.com/office/officeart/2005/8/layout/vList2"/>
    <dgm:cxn modelId="{40623111-873D-4AB1-9785-D36F6CF1BEF9}" srcId="{8E13A3C3-1317-4E8E-A740-1421FB442BA0}" destId="{99108BD3-9C70-44E0-828C-26684E871441}" srcOrd="3" destOrd="0" parTransId="{B83559AF-3039-40F1-85E1-76E0BABC4D63}" sibTransId="{FDC92C94-5E79-42FE-88C7-7A266D02A2D4}"/>
    <dgm:cxn modelId="{39D53918-0941-4F91-93D9-793362D333D6}" type="presOf" srcId="{893714A9-4817-4F2A-ABC1-7CBE6CDAC0BB}" destId="{7D4FD1AC-B917-44B3-9AC6-13BD2DD2AC59}" srcOrd="0" destOrd="0" presId="urn:microsoft.com/office/officeart/2005/8/layout/vList2"/>
    <dgm:cxn modelId="{D2564435-4A44-4ED7-886B-F92CF6D8D9F2}" srcId="{8E13A3C3-1317-4E8E-A740-1421FB442BA0}" destId="{893714A9-4817-4F2A-ABC1-7CBE6CDAC0BB}" srcOrd="0" destOrd="0" parTransId="{7B92F82C-7B3F-4E92-BFCD-BC95B61253F6}" sibTransId="{D3440469-F40D-418D-BF78-A5B4308D0D89}"/>
    <dgm:cxn modelId="{B3744740-D313-4D50-981A-4FD63B9F0A3E}" srcId="{8E13A3C3-1317-4E8E-A740-1421FB442BA0}" destId="{5F1F915D-00E0-46BC-94FA-70042BB146B9}" srcOrd="1" destOrd="0" parTransId="{4FA94D33-E357-4792-9390-2192F462E8D0}" sibTransId="{20907EFA-1933-40DB-80AB-B925CFCAE880}"/>
    <dgm:cxn modelId="{48F1D97B-E488-485B-8344-4C939646297E}" type="presOf" srcId="{75171F7B-0CAB-40C5-8C08-A866463DED6E}" destId="{16973EBC-24AA-4AD4-8464-1F401E7B6388}" srcOrd="0" destOrd="0" presId="urn:microsoft.com/office/officeart/2005/8/layout/vList2"/>
    <dgm:cxn modelId="{8ABED1A7-565E-434F-B4B0-97FA7D2A79E0}" srcId="{8E13A3C3-1317-4E8E-A740-1421FB442BA0}" destId="{75171F7B-0CAB-40C5-8C08-A866463DED6E}" srcOrd="2" destOrd="0" parTransId="{BEA000DE-290E-4826-B8A6-5D15806D4E30}" sibTransId="{2E6755A2-7AA0-47F5-AE93-33E36F76B540}"/>
    <dgm:cxn modelId="{299001D1-A48D-443C-9E7C-29BC0EA64FB0}" type="presOf" srcId="{5F1F915D-00E0-46BC-94FA-70042BB146B9}" destId="{F4A1E424-694D-43F0-9E57-A97C9199CE69}" srcOrd="0" destOrd="0" presId="urn:microsoft.com/office/officeart/2005/8/layout/vList2"/>
    <dgm:cxn modelId="{8C6CE4F2-5604-4BF9-B63E-6C761386D467}" type="presOf" srcId="{8E13A3C3-1317-4E8E-A740-1421FB442BA0}" destId="{7B3EF1DB-F570-426F-A50E-69E8A0DDE28C}" srcOrd="0" destOrd="0" presId="urn:microsoft.com/office/officeart/2005/8/layout/vList2"/>
    <dgm:cxn modelId="{8A19AC3F-81AB-4448-A141-2F22927BD833}" type="presParOf" srcId="{7B3EF1DB-F570-426F-A50E-69E8A0DDE28C}" destId="{7D4FD1AC-B917-44B3-9AC6-13BD2DD2AC59}" srcOrd="0" destOrd="0" presId="urn:microsoft.com/office/officeart/2005/8/layout/vList2"/>
    <dgm:cxn modelId="{59F38913-EC10-463A-82E0-1AB375E0DF49}" type="presParOf" srcId="{7B3EF1DB-F570-426F-A50E-69E8A0DDE28C}" destId="{E2C4F7EC-B844-4ECB-B894-AB292FBC36D6}" srcOrd="1" destOrd="0" presId="urn:microsoft.com/office/officeart/2005/8/layout/vList2"/>
    <dgm:cxn modelId="{962ECC77-64C2-4F36-9FEB-2D877E997ED4}" type="presParOf" srcId="{7B3EF1DB-F570-426F-A50E-69E8A0DDE28C}" destId="{F4A1E424-694D-43F0-9E57-A97C9199CE69}" srcOrd="2" destOrd="0" presId="urn:microsoft.com/office/officeart/2005/8/layout/vList2"/>
    <dgm:cxn modelId="{570E6542-FB84-437C-AF59-7CCC2BDB06F5}" type="presParOf" srcId="{7B3EF1DB-F570-426F-A50E-69E8A0DDE28C}" destId="{0256B092-6C63-46EE-88EC-E215EEFFDAF5}" srcOrd="3" destOrd="0" presId="urn:microsoft.com/office/officeart/2005/8/layout/vList2"/>
    <dgm:cxn modelId="{5882571A-FC0B-413E-BDE1-B1C42A956953}" type="presParOf" srcId="{7B3EF1DB-F570-426F-A50E-69E8A0DDE28C}" destId="{16973EBC-24AA-4AD4-8464-1F401E7B6388}" srcOrd="4" destOrd="0" presId="urn:microsoft.com/office/officeart/2005/8/layout/vList2"/>
    <dgm:cxn modelId="{B3C77FAB-DFA9-4BD3-B070-3C251DE522D3}" type="presParOf" srcId="{7B3EF1DB-F570-426F-A50E-69E8A0DDE28C}" destId="{D952D05A-3FA8-4D0C-AE8D-9070B3254D73}" srcOrd="5" destOrd="0" presId="urn:microsoft.com/office/officeart/2005/8/layout/vList2"/>
    <dgm:cxn modelId="{2AEBB9F6-1569-4DA1-8326-D5A89020D4FB}" type="presParOf" srcId="{7B3EF1DB-F570-426F-A50E-69E8A0DDE28C}" destId="{4D28F964-C7DD-4252-A3CE-1715190C0C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85991-188E-4E02-8110-C6A93FCFC86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02E26C-6181-449A-9B65-061387FAB4C5}">
      <dgm:prSet/>
      <dgm:spPr/>
      <dgm:t>
        <a:bodyPr/>
        <a:lstStyle/>
        <a:p>
          <a:r>
            <a:rPr lang="pt-BR" dirty="0"/>
            <a:t>Poveznica s </a:t>
          </a:r>
          <a:r>
            <a:rPr lang="hr-HR" dirty="0"/>
            <a:t>EU </a:t>
          </a:r>
          <a:r>
            <a:rPr lang="pt-BR" dirty="0"/>
            <a:t>prioritetima</a:t>
          </a:r>
          <a:endParaRPr lang="en-US" dirty="0"/>
        </a:p>
      </dgm:t>
    </dgm:pt>
    <dgm:pt modelId="{C9DE135A-0EA8-48CE-BC10-2C82F3CF18E8}" type="parTrans" cxnId="{2EDA69FE-ECFE-4272-88FC-0BB83A23FB59}">
      <dgm:prSet/>
      <dgm:spPr/>
      <dgm:t>
        <a:bodyPr/>
        <a:lstStyle/>
        <a:p>
          <a:endParaRPr lang="en-US"/>
        </a:p>
      </dgm:t>
    </dgm:pt>
    <dgm:pt modelId="{335C2E7C-A63D-4D11-B258-47EE3BA240A6}" type="sibTrans" cxnId="{2EDA69FE-ECFE-4272-88FC-0BB83A23FB59}">
      <dgm:prSet/>
      <dgm:spPr/>
      <dgm:t>
        <a:bodyPr/>
        <a:lstStyle/>
        <a:p>
          <a:endParaRPr lang="en-US"/>
        </a:p>
      </dgm:t>
    </dgm:pt>
    <dgm:pt modelId="{AFC3542C-E52D-416A-918B-E2CE50907FDA}">
      <dgm:prSet/>
      <dgm:spPr/>
      <dgm:t>
        <a:bodyPr/>
        <a:lstStyle/>
        <a:p>
          <a:r>
            <a:rPr lang="hr-HR" dirty="0"/>
            <a:t>Žene su i dalje nedovoljno zastupljene u obuci i radnim mjestima u području zelenih tehnologija</a:t>
          </a:r>
          <a:endParaRPr lang="en-US" dirty="0"/>
        </a:p>
      </dgm:t>
    </dgm:pt>
    <dgm:pt modelId="{A925FAD5-BD76-4171-B690-CF8BFCAB4F6B}" type="parTrans" cxnId="{4C26A5F1-81DF-4C44-9E1B-4393DFEFC687}">
      <dgm:prSet/>
      <dgm:spPr/>
      <dgm:t>
        <a:bodyPr/>
        <a:lstStyle/>
        <a:p>
          <a:endParaRPr lang="en-US"/>
        </a:p>
      </dgm:t>
    </dgm:pt>
    <dgm:pt modelId="{5230A208-E268-490D-8D87-2B4496977F0B}" type="sibTrans" cxnId="{4C26A5F1-81DF-4C44-9E1B-4393DFEFC687}">
      <dgm:prSet/>
      <dgm:spPr/>
      <dgm:t>
        <a:bodyPr/>
        <a:lstStyle/>
        <a:p>
          <a:endParaRPr lang="en-US"/>
        </a:p>
      </dgm:t>
    </dgm:pt>
    <dgm:pt modelId="{EA223FBA-E68F-43F1-89B8-9253FA56CE3C}">
      <dgm:prSet/>
      <dgm:spPr/>
      <dgm:t>
        <a:bodyPr/>
        <a:lstStyle/>
        <a:p>
          <a:r>
            <a:rPr lang="hr-HR" dirty="0"/>
            <a:t>Zelena tranzicija zahtijeva nove vještine, raznolike perspektive i </a:t>
          </a:r>
          <a:r>
            <a:rPr lang="hr-HR" dirty="0" err="1"/>
            <a:t>uključive</a:t>
          </a:r>
          <a:r>
            <a:rPr lang="hr-HR" dirty="0"/>
            <a:t> inovacije</a:t>
          </a:r>
          <a:endParaRPr lang="en-US" dirty="0"/>
        </a:p>
      </dgm:t>
    </dgm:pt>
    <dgm:pt modelId="{A1E5F694-ED31-4A1C-B47C-731FAB994DE2}" type="parTrans" cxnId="{0C38B533-E460-4FB5-BD62-E12E3D9ADA14}">
      <dgm:prSet/>
      <dgm:spPr/>
      <dgm:t>
        <a:bodyPr/>
        <a:lstStyle/>
        <a:p>
          <a:endParaRPr lang="en-US"/>
        </a:p>
      </dgm:t>
    </dgm:pt>
    <dgm:pt modelId="{5E002B54-0D1E-40BF-99A8-C15A2E6D04CB}" type="sibTrans" cxnId="{0C38B533-E460-4FB5-BD62-E12E3D9ADA14}">
      <dgm:prSet/>
      <dgm:spPr/>
      <dgm:t>
        <a:bodyPr/>
        <a:lstStyle/>
        <a:p>
          <a:endParaRPr lang="en-US"/>
        </a:p>
      </dgm:t>
    </dgm:pt>
    <dgm:pt modelId="{6560049A-5BAC-459F-AE1B-FAE6BBB74975}">
      <dgm:prSet/>
      <dgm:spPr/>
      <dgm:t>
        <a:bodyPr/>
        <a:lstStyle/>
        <a:p>
          <a:r>
            <a:rPr lang="hr-HR" dirty="0"/>
            <a:t>Rodna ravnopravnost preduvjet je za učinkovito djelovanje u području klime</a:t>
          </a:r>
          <a:endParaRPr lang="en-US" dirty="0"/>
        </a:p>
      </dgm:t>
    </dgm:pt>
    <dgm:pt modelId="{7110255E-DF07-4534-8AFB-AE44FC8BD7C2}" type="parTrans" cxnId="{6E31581A-07C6-4D14-A9E7-3019EA1F03E8}">
      <dgm:prSet/>
      <dgm:spPr/>
      <dgm:t>
        <a:bodyPr/>
        <a:lstStyle/>
        <a:p>
          <a:endParaRPr lang="en-US"/>
        </a:p>
      </dgm:t>
    </dgm:pt>
    <dgm:pt modelId="{6CF57440-8059-4650-B9AA-EE78E40B4BE8}" type="sibTrans" cxnId="{6E31581A-07C6-4D14-A9E7-3019EA1F03E8}">
      <dgm:prSet/>
      <dgm:spPr/>
      <dgm:t>
        <a:bodyPr/>
        <a:lstStyle/>
        <a:p>
          <a:endParaRPr lang="en-US"/>
        </a:p>
      </dgm:t>
    </dgm:pt>
    <dgm:pt modelId="{FA3F2AAF-E3E6-4D44-80F4-C9403A996B4A}">
      <dgm:prSet/>
      <dgm:spPr/>
      <dgm:t>
        <a:bodyPr/>
        <a:lstStyle/>
        <a:p>
          <a:r>
            <a:rPr lang="hr-HR" dirty="0"/>
            <a:t>Veće sudjelovanje djevojčica + žena → više inovacija, širi bazen talenata, bolji rezultati na tržištu rada</a:t>
          </a:r>
          <a:endParaRPr lang="en-US" dirty="0"/>
        </a:p>
      </dgm:t>
    </dgm:pt>
    <dgm:pt modelId="{C085EF44-1043-40E6-899C-CC8E63C953DC}" type="parTrans" cxnId="{FAC54484-7D52-43A4-BE9F-9F99A325C3F2}">
      <dgm:prSet/>
      <dgm:spPr/>
      <dgm:t>
        <a:bodyPr/>
        <a:lstStyle/>
        <a:p>
          <a:endParaRPr lang="en-US"/>
        </a:p>
      </dgm:t>
    </dgm:pt>
    <dgm:pt modelId="{98913154-FD31-4206-8BCD-7606C9E8E313}" type="sibTrans" cxnId="{FAC54484-7D52-43A4-BE9F-9F99A325C3F2}">
      <dgm:prSet/>
      <dgm:spPr/>
      <dgm:t>
        <a:bodyPr/>
        <a:lstStyle/>
        <a:p>
          <a:endParaRPr lang="en-US"/>
        </a:p>
      </dgm:t>
    </dgm:pt>
    <dgm:pt modelId="{E0D29830-69F0-4169-990E-15C60687329D}" type="pres">
      <dgm:prSet presAssocID="{A7885991-188E-4E02-8110-C6A93FCFC86A}" presName="Name0" presStyleCnt="0">
        <dgm:presLayoutVars>
          <dgm:dir/>
          <dgm:resizeHandles val="exact"/>
        </dgm:presLayoutVars>
      </dgm:prSet>
      <dgm:spPr/>
    </dgm:pt>
    <dgm:pt modelId="{5240CD3A-D591-4812-BD03-C8D5F615B969}" type="pres">
      <dgm:prSet presAssocID="{C302E26C-6181-449A-9B65-061387FAB4C5}" presName="node" presStyleLbl="node1" presStyleIdx="0" presStyleCnt="5">
        <dgm:presLayoutVars>
          <dgm:bulletEnabled val="1"/>
        </dgm:presLayoutVars>
      </dgm:prSet>
      <dgm:spPr/>
    </dgm:pt>
    <dgm:pt modelId="{9E1E9B0C-3854-4869-8D27-C406FF339E47}" type="pres">
      <dgm:prSet presAssocID="{335C2E7C-A63D-4D11-B258-47EE3BA240A6}" presName="sibTrans" presStyleLbl="sibTrans1D1" presStyleIdx="0" presStyleCnt="4"/>
      <dgm:spPr/>
    </dgm:pt>
    <dgm:pt modelId="{5BC5FB9A-2A2E-444B-96B8-727195C1B44F}" type="pres">
      <dgm:prSet presAssocID="{335C2E7C-A63D-4D11-B258-47EE3BA240A6}" presName="connectorText" presStyleLbl="sibTrans1D1" presStyleIdx="0" presStyleCnt="4"/>
      <dgm:spPr/>
    </dgm:pt>
    <dgm:pt modelId="{7FCEF019-ECB6-403A-93AB-3784F4A2373C}" type="pres">
      <dgm:prSet presAssocID="{AFC3542C-E52D-416A-918B-E2CE50907FDA}" presName="node" presStyleLbl="node1" presStyleIdx="1" presStyleCnt="5">
        <dgm:presLayoutVars>
          <dgm:bulletEnabled val="1"/>
        </dgm:presLayoutVars>
      </dgm:prSet>
      <dgm:spPr/>
    </dgm:pt>
    <dgm:pt modelId="{B449CE79-C0E1-448D-B006-69E32EDCC808}" type="pres">
      <dgm:prSet presAssocID="{5230A208-E268-490D-8D87-2B4496977F0B}" presName="sibTrans" presStyleLbl="sibTrans1D1" presStyleIdx="1" presStyleCnt="4"/>
      <dgm:spPr/>
    </dgm:pt>
    <dgm:pt modelId="{B9B20D0B-D44B-449D-A25F-F2B70A063086}" type="pres">
      <dgm:prSet presAssocID="{5230A208-E268-490D-8D87-2B4496977F0B}" presName="connectorText" presStyleLbl="sibTrans1D1" presStyleIdx="1" presStyleCnt="4"/>
      <dgm:spPr/>
    </dgm:pt>
    <dgm:pt modelId="{94120A0B-F6BA-428F-A4F0-EF4A02E43991}" type="pres">
      <dgm:prSet presAssocID="{EA223FBA-E68F-43F1-89B8-9253FA56CE3C}" presName="node" presStyleLbl="node1" presStyleIdx="2" presStyleCnt="5">
        <dgm:presLayoutVars>
          <dgm:bulletEnabled val="1"/>
        </dgm:presLayoutVars>
      </dgm:prSet>
      <dgm:spPr/>
    </dgm:pt>
    <dgm:pt modelId="{A239BFCF-FB53-4887-9CCF-39C16041BF38}" type="pres">
      <dgm:prSet presAssocID="{5E002B54-0D1E-40BF-99A8-C15A2E6D04CB}" presName="sibTrans" presStyleLbl="sibTrans1D1" presStyleIdx="2" presStyleCnt="4"/>
      <dgm:spPr/>
    </dgm:pt>
    <dgm:pt modelId="{38FB29E9-625A-4B04-BB5A-9739084A33C2}" type="pres">
      <dgm:prSet presAssocID="{5E002B54-0D1E-40BF-99A8-C15A2E6D04CB}" presName="connectorText" presStyleLbl="sibTrans1D1" presStyleIdx="2" presStyleCnt="4"/>
      <dgm:spPr/>
    </dgm:pt>
    <dgm:pt modelId="{DC0EF2F1-3DAA-4036-9C93-9BECEC86C8BB}" type="pres">
      <dgm:prSet presAssocID="{6560049A-5BAC-459F-AE1B-FAE6BBB74975}" presName="node" presStyleLbl="node1" presStyleIdx="3" presStyleCnt="5">
        <dgm:presLayoutVars>
          <dgm:bulletEnabled val="1"/>
        </dgm:presLayoutVars>
      </dgm:prSet>
      <dgm:spPr/>
    </dgm:pt>
    <dgm:pt modelId="{28A2732E-5312-494B-89B0-281A114330F6}" type="pres">
      <dgm:prSet presAssocID="{6CF57440-8059-4650-B9AA-EE78E40B4BE8}" presName="sibTrans" presStyleLbl="sibTrans1D1" presStyleIdx="3" presStyleCnt="4"/>
      <dgm:spPr/>
    </dgm:pt>
    <dgm:pt modelId="{381F99AD-8693-4FBC-B690-DD7E51715358}" type="pres">
      <dgm:prSet presAssocID="{6CF57440-8059-4650-B9AA-EE78E40B4BE8}" presName="connectorText" presStyleLbl="sibTrans1D1" presStyleIdx="3" presStyleCnt="4"/>
      <dgm:spPr/>
    </dgm:pt>
    <dgm:pt modelId="{17009E35-2FBB-4FCF-B112-B11EABEEBDCB}" type="pres">
      <dgm:prSet presAssocID="{FA3F2AAF-E3E6-4D44-80F4-C9403A996B4A}" presName="node" presStyleLbl="node1" presStyleIdx="4" presStyleCnt="5">
        <dgm:presLayoutVars>
          <dgm:bulletEnabled val="1"/>
        </dgm:presLayoutVars>
      </dgm:prSet>
      <dgm:spPr/>
    </dgm:pt>
  </dgm:ptLst>
  <dgm:cxnLst>
    <dgm:cxn modelId="{E7670306-19B0-44B2-B47A-67A5BD99F539}" type="presOf" srcId="{335C2E7C-A63D-4D11-B258-47EE3BA240A6}" destId="{5BC5FB9A-2A2E-444B-96B8-727195C1B44F}" srcOrd="1" destOrd="0" presId="urn:microsoft.com/office/officeart/2016/7/layout/RepeatingBendingProcessNew"/>
    <dgm:cxn modelId="{B716060E-0910-4081-8977-B8D2AE542783}" type="presOf" srcId="{6CF57440-8059-4650-B9AA-EE78E40B4BE8}" destId="{28A2732E-5312-494B-89B0-281A114330F6}" srcOrd="0" destOrd="0" presId="urn:microsoft.com/office/officeart/2016/7/layout/RepeatingBendingProcessNew"/>
    <dgm:cxn modelId="{384C0E15-20BB-4D3F-833F-385B758911DB}" type="presOf" srcId="{335C2E7C-A63D-4D11-B258-47EE3BA240A6}" destId="{9E1E9B0C-3854-4869-8D27-C406FF339E47}" srcOrd="0" destOrd="0" presId="urn:microsoft.com/office/officeart/2016/7/layout/RepeatingBendingProcessNew"/>
    <dgm:cxn modelId="{6E31581A-07C6-4D14-A9E7-3019EA1F03E8}" srcId="{A7885991-188E-4E02-8110-C6A93FCFC86A}" destId="{6560049A-5BAC-459F-AE1B-FAE6BBB74975}" srcOrd="3" destOrd="0" parTransId="{7110255E-DF07-4534-8AFB-AE44FC8BD7C2}" sibTransId="{6CF57440-8059-4650-B9AA-EE78E40B4BE8}"/>
    <dgm:cxn modelId="{5D44D82C-7038-4DE1-8EC1-B62562CBA2F5}" type="presOf" srcId="{C302E26C-6181-449A-9B65-061387FAB4C5}" destId="{5240CD3A-D591-4812-BD03-C8D5F615B969}" srcOrd="0" destOrd="0" presId="urn:microsoft.com/office/officeart/2016/7/layout/RepeatingBendingProcessNew"/>
    <dgm:cxn modelId="{0C38B533-E460-4FB5-BD62-E12E3D9ADA14}" srcId="{A7885991-188E-4E02-8110-C6A93FCFC86A}" destId="{EA223FBA-E68F-43F1-89B8-9253FA56CE3C}" srcOrd="2" destOrd="0" parTransId="{A1E5F694-ED31-4A1C-B47C-731FAB994DE2}" sibTransId="{5E002B54-0D1E-40BF-99A8-C15A2E6D04CB}"/>
    <dgm:cxn modelId="{C80A1A43-9018-45DE-9AB4-165DF99A30B1}" type="presOf" srcId="{5E002B54-0D1E-40BF-99A8-C15A2E6D04CB}" destId="{38FB29E9-625A-4B04-BB5A-9739084A33C2}" srcOrd="1" destOrd="0" presId="urn:microsoft.com/office/officeart/2016/7/layout/RepeatingBendingProcessNew"/>
    <dgm:cxn modelId="{AC20196F-595D-4126-9E05-BCDF98D4BF19}" type="presOf" srcId="{5E002B54-0D1E-40BF-99A8-C15A2E6D04CB}" destId="{A239BFCF-FB53-4887-9CCF-39C16041BF38}" srcOrd="0" destOrd="0" presId="urn:microsoft.com/office/officeart/2016/7/layout/RepeatingBendingProcessNew"/>
    <dgm:cxn modelId="{FAC54484-7D52-43A4-BE9F-9F99A325C3F2}" srcId="{A7885991-188E-4E02-8110-C6A93FCFC86A}" destId="{FA3F2AAF-E3E6-4D44-80F4-C9403A996B4A}" srcOrd="4" destOrd="0" parTransId="{C085EF44-1043-40E6-899C-CC8E63C953DC}" sibTransId="{98913154-FD31-4206-8BCD-7606C9E8E313}"/>
    <dgm:cxn modelId="{969BB2AF-09A8-4894-93BB-6EF130D883BA}" type="presOf" srcId="{A7885991-188E-4E02-8110-C6A93FCFC86A}" destId="{E0D29830-69F0-4169-990E-15C60687329D}" srcOrd="0" destOrd="0" presId="urn:microsoft.com/office/officeart/2016/7/layout/RepeatingBendingProcessNew"/>
    <dgm:cxn modelId="{B34462B4-1EBE-496E-9907-76BAE40A8167}" type="presOf" srcId="{AFC3542C-E52D-416A-918B-E2CE50907FDA}" destId="{7FCEF019-ECB6-403A-93AB-3784F4A2373C}" srcOrd="0" destOrd="0" presId="urn:microsoft.com/office/officeart/2016/7/layout/RepeatingBendingProcessNew"/>
    <dgm:cxn modelId="{23DB83B5-F05F-4604-9361-100F3DDE6881}" type="presOf" srcId="{6560049A-5BAC-459F-AE1B-FAE6BBB74975}" destId="{DC0EF2F1-3DAA-4036-9C93-9BECEC86C8BB}" srcOrd="0" destOrd="0" presId="urn:microsoft.com/office/officeart/2016/7/layout/RepeatingBendingProcessNew"/>
    <dgm:cxn modelId="{E4A554BB-2B59-4006-BB1A-B0981871127F}" type="presOf" srcId="{FA3F2AAF-E3E6-4D44-80F4-C9403A996B4A}" destId="{17009E35-2FBB-4FCF-B112-B11EABEEBDCB}" srcOrd="0" destOrd="0" presId="urn:microsoft.com/office/officeart/2016/7/layout/RepeatingBendingProcessNew"/>
    <dgm:cxn modelId="{53E9A8CD-2566-4FF4-A454-B39E1FE05760}" type="presOf" srcId="{5230A208-E268-490D-8D87-2B4496977F0B}" destId="{B9B20D0B-D44B-449D-A25F-F2B70A063086}" srcOrd="1" destOrd="0" presId="urn:microsoft.com/office/officeart/2016/7/layout/RepeatingBendingProcessNew"/>
    <dgm:cxn modelId="{F0BF61D6-DFEE-4C72-9F72-962CC1FCF224}" type="presOf" srcId="{6CF57440-8059-4650-B9AA-EE78E40B4BE8}" destId="{381F99AD-8693-4FBC-B690-DD7E51715358}" srcOrd="1" destOrd="0" presId="urn:microsoft.com/office/officeart/2016/7/layout/RepeatingBendingProcessNew"/>
    <dgm:cxn modelId="{C7625EE1-E233-468F-A482-80740175D5A8}" type="presOf" srcId="{EA223FBA-E68F-43F1-89B8-9253FA56CE3C}" destId="{94120A0B-F6BA-428F-A4F0-EF4A02E43991}" srcOrd="0" destOrd="0" presId="urn:microsoft.com/office/officeart/2016/7/layout/RepeatingBendingProcessNew"/>
    <dgm:cxn modelId="{4324D4EE-F2CB-4909-A2B4-AEF1B920FD8A}" type="presOf" srcId="{5230A208-E268-490D-8D87-2B4496977F0B}" destId="{B449CE79-C0E1-448D-B006-69E32EDCC808}" srcOrd="0" destOrd="0" presId="urn:microsoft.com/office/officeart/2016/7/layout/RepeatingBendingProcessNew"/>
    <dgm:cxn modelId="{4C26A5F1-81DF-4C44-9E1B-4393DFEFC687}" srcId="{A7885991-188E-4E02-8110-C6A93FCFC86A}" destId="{AFC3542C-E52D-416A-918B-E2CE50907FDA}" srcOrd="1" destOrd="0" parTransId="{A925FAD5-BD76-4171-B690-CF8BFCAB4F6B}" sibTransId="{5230A208-E268-490D-8D87-2B4496977F0B}"/>
    <dgm:cxn modelId="{2EDA69FE-ECFE-4272-88FC-0BB83A23FB59}" srcId="{A7885991-188E-4E02-8110-C6A93FCFC86A}" destId="{C302E26C-6181-449A-9B65-061387FAB4C5}" srcOrd="0" destOrd="0" parTransId="{C9DE135A-0EA8-48CE-BC10-2C82F3CF18E8}" sibTransId="{335C2E7C-A63D-4D11-B258-47EE3BA240A6}"/>
    <dgm:cxn modelId="{14BCB5E9-CC4D-47EC-B54A-AF781709708C}" type="presParOf" srcId="{E0D29830-69F0-4169-990E-15C60687329D}" destId="{5240CD3A-D591-4812-BD03-C8D5F615B969}" srcOrd="0" destOrd="0" presId="urn:microsoft.com/office/officeart/2016/7/layout/RepeatingBendingProcessNew"/>
    <dgm:cxn modelId="{F6DC5F02-F25F-4630-B5DD-6546E098791D}" type="presParOf" srcId="{E0D29830-69F0-4169-990E-15C60687329D}" destId="{9E1E9B0C-3854-4869-8D27-C406FF339E47}" srcOrd="1" destOrd="0" presId="urn:microsoft.com/office/officeart/2016/7/layout/RepeatingBendingProcessNew"/>
    <dgm:cxn modelId="{13DC2029-98AE-406C-9A1D-5CCA95FBCD9F}" type="presParOf" srcId="{9E1E9B0C-3854-4869-8D27-C406FF339E47}" destId="{5BC5FB9A-2A2E-444B-96B8-727195C1B44F}" srcOrd="0" destOrd="0" presId="urn:microsoft.com/office/officeart/2016/7/layout/RepeatingBendingProcessNew"/>
    <dgm:cxn modelId="{2DD0E23F-E993-43B8-BA8D-F3B94C0A4E1E}" type="presParOf" srcId="{E0D29830-69F0-4169-990E-15C60687329D}" destId="{7FCEF019-ECB6-403A-93AB-3784F4A2373C}" srcOrd="2" destOrd="0" presId="urn:microsoft.com/office/officeart/2016/7/layout/RepeatingBendingProcessNew"/>
    <dgm:cxn modelId="{A3E794A9-5A86-4C42-AA57-77EC12676BEC}" type="presParOf" srcId="{E0D29830-69F0-4169-990E-15C60687329D}" destId="{B449CE79-C0E1-448D-B006-69E32EDCC808}" srcOrd="3" destOrd="0" presId="urn:microsoft.com/office/officeart/2016/7/layout/RepeatingBendingProcessNew"/>
    <dgm:cxn modelId="{09310248-B42F-4434-95CA-AF13E1B080AD}" type="presParOf" srcId="{B449CE79-C0E1-448D-B006-69E32EDCC808}" destId="{B9B20D0B-D44B-449D-A25F-F2B70A063086}" srcOrd="0" destOrd="0" presId="urn:microsoft.com/office/officeart/2016/7/layout/RepeatingBendingProcessNew"/>
    <dgm:cxn modelId="{5AF6B140-11D9-4029-99B7-63506851D1EA}" type="presParOf" srcId="{E0D29830-69F0-4169-990E-15C60687329D}" destId="{94120A0B-F6BA-428F-A4F0-EF4A02E43991}" srcOrd="4" destOrd="0" presId="urn:microsoft.com/office/officeart/2016/7/layout/RepeatingBendingProcessNew"/>
    <dgm:cxn modelId="{182D37B1-FA49-4322-8B72-65A9ABBD084B}" type="presParOf" srcId="{E0D29830-69F0-4169-990E-15C60687329D}" destId="{A239BFCF-FB53-4887-9CCF-39C16041BF38}" srcOrd="5" destOrd="0" presId="urn:microsoft.com/office/officeart/2016/7/layout/RepeatingBendingProcessNew"/>
    <dgm:cxn modelId="{EE4965F0-0189-466A-8A93-F35B3B6F697D}" type="presParOf" srcId="{A239BFCF-FB53-4887-9CCF-39C16041BF38}" destId="{38FB29E9-625A-4B04-BB5A-9739084A33C2}" srcOrd="0" destOrd="0" presId="urn:microsoft.com/office/officeart/2016/7/layout/RepeatingBendingProcessNew"/>
    <dgm:cxn modelId="{DB8648D8-66A8-4EEE-836C-D1BCC1561D11}" type="presParOf" srcId="{E0D29830-69F0-4169-990E-15C60687329D}" destId="{DC0EF2F1-3DAA-4036-9C93-9BECEC86C8BB}" srcOrd="6" destOrd="0" presId="urn:microsoft.com/office/officeart/2016/7/layout/RepeatingBendingProcessNew"/>
    <dgm:cxn modelId="{1CF4919C-42F8-46E5-8ABF-8EDAE7BC7DC8}" type="presParOf" srcId="{E0D29830-69F0-4169-990E-15C60687329D}" destId="{28A2732E-5312-494B-89B0-281A114330F6}" srcOrd="7" destOrd="0" presId="urn:microsoft.com/office/officeart/2016/7/layout/RepeatingBendingProcessNew"/>
    <dgm:cxn modelId="{1A4BB763-D30D-4E60-B690-4F99A7A2210C}" type="presParOf" srcId="{28A2732E-5312-494B-89B0-281A114330F6}" destId="{381F99AD-8693-4FBC-B690-DD7E51715358}" srcOrd="0" destOrd="0" presId="urn:microsoft.com/office/officeart/2016/7/layout/RepeatingBendingProcessNew"/>
    <dgm:cxn modelId="{D4F1FF11-9073-45D5-861F-2EC8D7F2C426}" type="presParOf" srcId="{E0D29830-69F0-4169-990E-15C60687329D}" destId="{17009E35-2FBB-4FCF-B112-B11EABEEBDCB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CC9F55-FE59-4178-91A8-3818C84C6D1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A52A61-7FFC-46BE-9338-B6734D3FE40D}">
      <dgm:prSet/>
      <dgm:spPr/>
      <dgm:t>
        <a:bodyPr/>
        <a:lstStyle/>
        <a:p>
          <a:r>
            <a:rPr lang="hr-HR" b="0" i="0" baseline="0" dirty="0"/>
            <a:t>Stvara ekosustav zagovaranja i inovacija politika</a:t>
          </a:r>
          <a:endParaRPr lang="en-US" dirty="0"/>
        </a:p>
      </dgm:t>
    </dgm:pt>
    <dgm:pt modelId="{632C3247-64C7-4DC5-A8D7-E4EF9510658C}" type="parTrans" cxnId="{A04BB5C2-7AB5-4711-8902-75433D25CB66}">
      <dgm:prSet/>
      <dgm:spPr/>
      <dgm:t>
        <a:bodyPr/>
        <a:lstStyle/>
        <a:p>
          <a:endParaRPr lang="en-US"/>
        </a:p>
      </dgm:t>
    </dgm:pt>
    <dgm:pt modelId="{65FB83F3-ADF8-4979-A8B7-5B8B524ABF11}" type="sibTrans" cxnId="{A04BB5C2-7AB5-4711-8902-75433D25CB66}">
      <dgm:prSet/>
      <dgm:spPr/>
      <dgm:t>
        <a:bodyPr/>
        <a:lstStyle/>
        <a:p>
          <a:endParaRPr lang="en-US"/>
        </a:p>
      </dgm:t>
    </dgm:pt>
    <dgm:pt modelId="{9105EA26-FFCA-4EBA-B4DD-8AA73DD341F2}">
      <dgm:prSet/>
      <dgm:spPr/>
      <dgm:t>
        <a:bodyPr/>
        <a:lstStyle/>
        <a:p>
          <a:r>
            <a:rPr lang="hr-HR" b="0" i="0" baseline="0" dirty="0"/>
            <a:t>Razvija Opservatorij politika o ženama u zelenoj tehnologiji</a:t>
          </a:r>
          <a:endParaRPr lang="en-US" dirty="0"/>
        </a:p>
      </dgm:t>
    </dgm:pt>
    <dgm:pt modelId="{6F0155E2-1BDD-454F-A9D9-8A44E26D456E}" type="parTrans" cxnId="{43963BDD-C82F-4593-BBC8-02D79ECD2F75}">
      <dgm:prSet/>
      <dgm:spPr/>
      <dgm:t>
        <a:bodyPr/>
        <a:lstStyle/>
        <a:p>
          <a:endParaRPr lang="en-US"/>
        </a:p>
      </dgm:t>
    </dgm:pt>
    <dgm:pt modelId="{7F53786C-5333-4B8D-A5AF-36C0675156F0}" type="sibTrans" cxnId="{43963BDD-C82F-4593-BBC8-02D79ECD2F75}">
      <dgm:prSet/>
      <dgm:spPr/>
      <dgm:t>
        <a:bodyPr/>
        <a:lstStyle/>
        <a:p>
          <a:endParaRPr lang="en-US"/>
        </a:p>
      </dgm:t>
    </dgm:pt>
    <dgm:pt modelId="{6FE3F82C-DBC1-4F89-A8CC-902D4E27FF60}">
      <dgm:prSet/>
      <dgm:spPr/>
      <dgm:t>
        <a:bodyPr/>
        <a:lstStyle/>
        <a:p>
          <a:r>
            <a:rPr lang="hr-HR" b="0" i="0" baseline="0" dirty="0"/>
            <a:t>Izrađuje nacrt politike za razinu EU i nacionalnu razinu</a:t>
          </a:r>
          <a:endParaRPr lang="en-US" dirty="0"/>
        </a:p>
      </dgm:t>
    </dgm:pt>
    <dgm:pt modelId="{3BA94B64-7D75-4B55-B98F-68E3C3C8200D}" type="parTrans" cxnId="{DC12C698-DD34-4FEB-9252-86D975C371E8}">
      <dgm:prSet/>
      <dgm:spPr/>
      <dgm:t>
        <a:bodyPr/>
        <a:lstStyle/>
        <a:p>
          <a:endParaRPr lang="en-US"/>
        </a:p>
      </dgm:t>
    </dgm:pt>
    <dgm:pt modelId="{770F71C0-4469-4713-B2A8-66AC00797B14}" type="sibTrans" cxnId="{DC12C698-DD34-4FEB-9252-86D975C371E8}">
      <dgm:prSet/>
      <dgm:spPr/>
      <dgm:t>
        <a:bodyPr/>
        <a:lstStyle/>
        <a:p>
          <a:endParaRPr lang="en-US"/>
        </a:p>
      </dgm:t>
    </dgm:pt>
    <dgm:pt modelId="{D48FFBEA-F167-4C40-AA30-F65476FB08C9}">
      <dgm:prSet/>
      <dgm:spPr/>
      <dgm:t>
        <a:bodyPr/>
        <a:lstStyle/>
        <a:p>
          <a:r>
            <a:rPr lang="hr-HR" b="0" i="0" baseline="0" dirty="0"/>
            <a:t>Provodi akcije podizanja svijesti i angažmana velikih i malih razmjera</a:t>
          </a:r>
          <a:endParaRPr lang="en-US" dirty="0"/>
        </a:p>
      </dgm:t>
    </dgm:pt>
    <dgm:pt modelId="{7C2BB663-A3FF-4688-BA51-74B758B24F1A}" type="parTrans" cxnId="{B6F8C383-BF81-4DD1-B294-56AB35B8345A}">
      <dgm:prSet/>
      <dgm:spPr/>
      <dgm:t>
        <a:bodyPr/>
        <a:lstStyle/>
        <a:p>
          <a:endParaRPr lang="en-US"/>
        </a:p>
      </dgm:t>
    </dgm:pt>
    <dgm:pt modelId="{34E7E78B-F0ED-4147-93F0-EF077FDE69B1}" type="sibTrans" cxnId="{B6F8C383-BF81-4DD1-B294-56AB35B8345A}">
      <dgm:prSet/>
      <dgm:spPr/>
      <dgm:t>
        <a:bodyPr/>
        <a:lstStyle/>
        <a:p>
          <a:endParaRPr lang="en-US"/>
        </a:p>
      </dgm:t>
    </dgm:pt>
    <dgm:pt modelId="{27038EBE-9BBD-4D56-94F1-15FEE81E6F12}">
      <dgm:prSet/>
      <dgm:spPr/>
      <dgm:t>
        <a:bodyPr/>
        <a:lstStyle/>
        <a:p>
          <a:r>
            <a:rPr lang="hr-HR" b="0" i="0" baseline="0" dirty="0"/>
            <a:t>Provodi pilot projekte obuke za žene i izgradnju kapaciteta za pružatelje strukovnog obrazovanja i osposobljavanja</a:t>
          </a:r>
          <a:endParaRPr lang="en-US" dirty="0"/>
        </a:p>
      </dgm:t>
    </dgm:pt>
    <dgm:pt modelId="{32E1E1A3-2956-4CFA-8633-7BF104960E6A}" type="parTrans" cxnId="{31C5DD4F-9370-4778-9531-F76D2A42D6D8}">
      <dgm:prSet/>
      <dgm:spPr/>
      <dgm:t>
        <a:bodyPr/>
        <a:lstStyle/>
        <a:p>
          <a:endParaRPr lang="en-US"/>
        </a:p>
      </dgm:t>
    </dgm:pt>
    <dgm:pt modelId="{4CAC910D-A6FC-4787-969C-D571BD19A404}" type="sibTrans" cxnId="{31C5DD4F-9370-4778-9531-F76D2A42D6D8}">
      <dgm:prSet/>
      <dgm:spPr/>
      <dgm:t>
        <a:bodyPr/>
        <a:lstStyle/>
        <a:p>
          <a:endParaRPr lang="en-US"/>
        </a:p>
      </dgm:t>
    </dgm:pt>
    <dgm:pt modelId="{678E3E0A-FE56-4577-BA47-E7C76716B75D}">
      <dgm:prSet/>
      <dgm:spPr/>
      <dgm:t>
        <a:bodyPr/>
        <a:lstStyle/>
        <a:p>
          <a:r>
            <a:rPr lang="hr-HR" b="0" i="0" baseline="0" dirty="0"/>
            <a:t>Izgrađuje održivu mrežu za kontinuirani utjecaj</a:t>
          </a:r>
          <a:endParaRPr lang="en-US" dirty="0"/>
        </a:p>
      </dgm:t>
    </dgm:pt>
    <dgm:pt modelId="{8CB22042-A7F3-43CC-81F3-848B5EBF3A56}" type="parTrans" cxnId="{C89081C9-1A6E-47A9-9370-985F05F83893}">
      <dgm:prSet/>
      <dgm:spPr/>
      <dgm:t>
        <a:bodyPr/>
        <a:lstStyle/>
        <a:p>
          <a:endParaRPr lang="en-US"/>
        </a:p>
      </dgm:t>
    </dgm:pt>
    <dgm:pt modelId="{2F8AB840-F244-4D2F-8D76-E5FBF5A8146E}" type="sibTrans" cxnId="{C89081C9-1A6E-47A9-9370-985F05F83893}">
      <dgm:prSet/>
      <dgm:spPr/>
      <dgm:t>
        <a:bodyPr/>
        <a:lstStyle/>
        <a:p>
          <a:endParaRPr lang="en-US"/>
        </a:p>
      </dgm:t>
    </dgm:pt>
    <dgm:pt modelId="{B365A3DD-32E0-4AAD-B155-9B99CA1B8AB0}" type="pres">
      <dgm:prSet presAssocID="{45CC9F55-FE59-4178-91A8-3818C84C6D1B}" presName="diagram" presStyleCnt="0">
        <dgm:presLayoutVars>
          <dgm:dir/>
          <dgm:resizeHandles val="exact"/>
        </dgm:presLayoutVars>
      </dgm:prSet>
      <dgm:spPr/>
    </dgm:pt>
    <dgm:pt modelId="{20418BC4-E2F9-4F29-9C88-DB6FD1BA04A1}" type="pres">
      <dgm:prSet presAssocID="{A0A52A61-7FFC-46BE-9338-B6734D3FE40D}" presName="node" presStyleLbl="node1" presStyleIdx="0" presStyleCnt="6">
        <dgm:presLayoutVars>
          <dgm:bulletEnabled val="1"/>
        </dgm:presLayoutVars>
      </dgm:prSet>
      <dgm:spPr/>
    </dgm:pt>
    <dgm:pt modelId="{7FAF6B13-0888-40E7-9FC3-2D81333CCB04}" type="pres">
      <dgm:prSet presAssocID="{65FB83F3-ADF8-4979-A8B7-5B8B524ABF11}" presName="sibTrans" presStyleCnt="0"/>
      <dgm:spPr/>
    </dgm:pt>
    <dgm:pt modelId="{5B3E3C60-5240-43F3-88E4-99C212D7A154}" type="pres">
      <dgm:prSet presAssocID="{9105EA26-FFCA-4EBA-B4DD-8AA73DD341F2}" presName="node" presStyleLbl="node1" presStyleIdx="1" presStyleCnt="6">
        <dgm:presLayoutVars>
          <dgm:bulletEnabled val="1"/>
        </dgm:presLayoutVars>
      </dgm:prSet>
      <dgm:spPr/>
    </dgm:pt>
    <dgm:pt modelId="{1118CDC2-9D01-4657-938B-C0EBFC2AE0A0}" type="pres">
      <dgm:prSet presAssocID="{7F53786C-5333-4B8D-A5AF-36C0675156F0}" presName="sibTrans" presStyleCnt="0"/>
      <dgm:spPr/>
    </dgm:pt>
    <dgm:pt modelId="{28927451-F322-44EB-B000-1858E730F019}" type="pres">
      <dgm:prSet presAssocID="{6FE3F82C-DBC1-4F89-A8CC-902D4E27FF60}" presName="node" presStyleLbl="node1" presStyleIdx="2" presStyleCnt="6">
        <dgm:presLayoutVars>
          <dgm:bulletEnabled val="1"/>
        </dgm:presLayoutVars>
      </dgm:prSet>
      <dgm:spPr/>
    </dgm:pt>
    <dgm:pt modelId="{E77B57C1-E48B-4973-AEFF-FAB315DE4CD1}" type="pres">
      <dgm:prSet presAssocID="{770F71C0-4469-4713-B2A8-66AC00797B14}" presName="sibTrans" presStyleCnt="0"/>
      <dgm:spPr/>
    </dgm:pt>
    <dgm:pt modelId="{049D7C67-D8FD-49B6-A520-04568233908A}" type="pres">
      <dgm:prSet presAssocID="{D48FFBEA-F167-4C40-AA30-F65476FB08C9}" presName="node" presStyleLbl="node1" presStyleIdx="3" presStyleCnt="6">
        <dgm:presLayoutVars>
          <dgm:bulletEnabled val="1"/>
        </dgm:presLayoutVars>
      </dgm:prSet>
      <dgm:spPr/>
    </dgm:pt>
    <dgm:pt modelId="{D2B5FE1E-2E9A-4BC6-9BA4-7477AE0AE240}" type="pres">
      <dgm:prSet presAssocID="{34E7E78B-F0ED-4147-93F0-EF077FDE69B1}" presName="sibTrans" presStyleCnt="0"/>
      <dgm:spPr/>
    </dgm:pt>
    <dgm:pt modelId="{CF380505-6E2D-498B-9896-73C41A538EDA}" type="pres">
      <dgm:prSet presAssocID="{27038EBE-9BBD-4D56-94F1-15FEE81E6F12}" presName="node" presStyleLbl="node1" presStyleIdx="4" presStyleCnt="6">
        <dgm:presLayoutVars>
          <dgm:bulletEnabled val="1"/>
        </dgm:presLayoutVars>
      </dgm:prSet>
      <dgm:spPr/>
    </dgm:pt>
    <dgm:pt modelId="{F5905093-B4BF-42A9-9C90-0C0820C4C460}" type="pres">
      <dgm:prSet presAssocID="{4CAC910D-A6FC-4787-969C-D571BD19A404}" presName="sibTrans" presStyleCnt="0"/>
      <dgm:spPr/>
    </dgm:pt>
    <dgm:pt modelId="{77A9E2DA-2C9C-41F6-9E08-C804E5A7ACC7}" type="pres">
      <dgm:prSet presAssocID="{678E3E0A-FE56-4577-BA47-E7C76716B75D}" presName="node" presStyleLbl="node1" presStyleIdx="5" presStyleCnt="6">
        <dgm:presLayoutVars>
          <dgm:bulletEnabled val="1"/>
        </dgm:presLayoutVars>
      </dgm:prSet>
      <dgm:spPr/>
    </dgm:pt>
  </dgm:ptLst>
  <dgm:cxnLst>
    <dgm:cxn modelId="{4988BF05-E04E-45C3-82AC-D2678EB56B89}" type="presOf" srcId="{A0A52A61-7FFC-46BE-9338-B6734D3FE40D}" destId="{20418BC4-E2F9-4F29-9C88-DB6FD1BA04A1}" srcOrd="0" destOrd="0" presId="urn:microsoft.com/office/officeart/2005/8/layout/default"/>
    <dgm:cxn modelId="{A1E12712-236E-42AC-B162-3A48250F60FD}" type="presOf" srcId="{D48FFBEA-F167-4C40-AA30-F65476FB08C9}" destId="{049D7C67-D8FD-49B6-A520-04568233908A}" srcOrd="0" destOrd="0" presId="urn:microsoft.com/office/officeart/2005/8/layout/default"/>
    <dgm:cxn modelId="{83DE4318-C91C-456C-A1F7-EB055B5E723C}" type="presOf" srcId="{9105EA26-FFCA-4EBA-B4DD-8AA73DD341F2}" destId="{5B3E3C60-5240-43F3-88E4-99C212D7A154}" srcOrd="0" destOrd="0" presId="urn:microsoft.com/office/officeart/2005/8/layout/default"/>
    <dgm:cxn modelId="{3961EF2E-1D29-40CD-A709-82DE739B95B4}" type="presOf" srcId="{45CC9F55-FE59-4178-91A8-3818C84C6D1B}" destId="{B365A3DD-32E0-4AAD-B155-9B99CA1B8AB0}" srcOrd="0" destOrd="0" presId="urn:microsoft.com/office/officeart/2005/8/layout/default"/>
    <dgm:cxn modelId="{31C5DD4F-9370-4778-9531-F76D2A42D6D8}" srcId="{45CC9F55-FE59-4178-91A8-3818C84C6D1B}" destId="{27038EBE-9BBD-4D56-94F1-15FEE81E6F12}" srcOrd="4" destOrd="0" parTransId="{32E1E1A3-2956-4CFA-8633-7BF104960E6A}" sibTransId="{4CAC910D-A6FC-4787-969C-D571BD19A404}"/>
    <dgm:cxn modelId="{F767C873-ADC7-457C-A9E9-9FB9CBB3CF4E}" type="presOf" srcId="{6FE3F82C-DBC1-4F89-A8CC-902D4E27FF60}" destId="{28927451-F322-44EB-B000-1858E730F019}" srcOrd="0" destOrd="0" presId="urn:microsoft.com/office/officeart/2005/8/layout/default"/>
    <dgm:cxn modelId="{68FC2E76-9FAB-418F-8224-03001DDA6979}" type="presOf" srcId="{678E3E0A-FE56-4577-BA47-E7C76716B75D}" destId="{77A9E2DA-2C9C-41F6-9E08-C804E5A7ACC7}" srcOrd="0" destOrd="0" presId="urn:microsoft.com/office/officeart/2005/8/layout/default"/>
    <dgm:cxn modelId="{B6F8C383-BF81-4DD1-B294-56AB35B8345A}" srcId="{45CC9F55-FE59-4178-91A8-3818C84C6D1B}" destId="{D48FFBEA-F167-4C40-AA30-F65476FB08C9}" srcOrd="3" destOrd="0" parTransId="{7C2BB663-A3FF-4688-BA51-74B758B24F1A}" sibTransId="{34E7E78B-F0ED-4147-93F0-EF077FDE69B1}"/>
    <dgm:cxn modelId="{DC12C698-DD34-4FEB-9252-86D975C371E8}" srcId="{45CC9F55-FE59-4178-91A8-3818C84C6D1B}" destId="{6FE3F82C-DBC1-4F89-A8CC-902D4E27FF60}" srcOrd="2" destOrd="0" parTransId="{3BA94B64-7D75-4B55-B98F-68E3C3C8200D}" sibTransId="{770F71C0-4469-4713-B2A8-66AC00797B14}"/>
    <dgm:cxn modelId="{A04BB5C2-7AB5-4711-8902-75433D25CB66}" srcId="{45CC9F55-FE59-4178-91A8-3818C84C6D1B}" destId="{A0A52A61-7FFC-46BE-9338-B6734D3FE40D}" srcOrd="0" destOrd="0" parTransId="{632C3247-64C7-4DC5-A8D7-E4EF9510658C}" sibTransId="{65FB83F3-ADF8-4979-A8B7-5B8B524ABF11}"/>
    <dgm:cxn modelId="{C89081C9-1A6E-47A9-9370-985F05F83893}" srcId="{45CC9F55-FE59-4178-91A8-3818C84C6D1B}" destId="{678E3E0A-FE56-4577-BA47-E7C76716B75D}" srcOrd="5" destOrd="0" parTransId="{8CB22042-A7F3-43CC-81F3-848B5EBF3A56}" sibTransId="{2F8AB840-F244-4D2F-8D76-E5FBF5A8146E}"/>
    <dgm:cxn modelId="{44DA07CD-E556-4F28-A7A7-0555CF91DFC7}" type="presOf" srcId="{27038EBE-9BBD-4D56-94F1-15FEE81E6F12}" destId="{CF380505-6E2D-498B-9896-73C41A538EDA}" srcOrd="0" destOrd="0" presId="urn:microsoft.com/office/officeart/2005/8/layout/default"/>
    <dgm:cxn modelId="{43963BDD-C82F-4593-BBC8-02D79ECD2F75}" srcId="{45CC9F55-FE59-4178-91A8-3818C84C6D1B}" destId="{9105EA26-FFCA-4EBA-B4DD-8AA73DD341F2}" srcOrd="1" destOrd="0" parTransId="{6F0155E2-1BDD-454F-A9D9-8A44E26D456E}" sibTransId="{7F53786C-5333-4B8D-A5AF-36C0675156F0}"/>
    <dgm:cxn modelId="{68CD1512-192D-4597-B1A8-D8D75DE6B8C0}" type="presParOf" srcId="{B365A3DD-32E0-4AAD-B155-9B99CA1B8AB0}" destId="{20418BC4-E2F9-4F29-9C88-DB6FD1BA04A1}" srcOrd="0" destOrd="0" presId="urn:microsoft.com/office/officeart/2005/8/layout/default"/>
    <dgm:cxn modelId="{10E2A91D-82DE-4943-A9A6-AD6524E332BC}" type="presParOf" srcId="{B365A3DD-32E0-4AAD-B155-9B99CA1B8AB0}" destId="{7FAF6B13-0888-40E7-9FC3-2D81333CCB04}" srcOrd="1" destOrd="0" presId="urn:microsoft.com/office/officeart/2005/8/layout/default"/>
    <dgm:cxn modelId="{2CD2BDE6-F65E-4B88-A943-353DA26CB60C}" type="presParOf" srcId="{B365A3DD-32E0-4AAD-B155-9B99CA1B8AB0}" destId="{5B3E3C60-5240-43F3-88E4-99C212D7A154}" srcOrd="2" destOrd="0" presId="urn:microsoft.com/office/officeart/2005/8/layout/default"/>
    <dgm:cxn modelId="{35D17B2F-2360-4F66-A1EB-A22699E1C44E}" type="presParOf" srcId="{B365A3DD-32E0-4AAD-B155-9B99CA1B8AB0}" destId="{1118CDC2-9D01-4657-938B-C0EBFC2AE0A0}" srcOrd="3" destOrd="0" presId="urn:microsoft.com/office/officeart/2005/8/layout/default"/>
    <dgm:cxn modelId="{E0B6A36B-AAEB-44EE-81AF-1917A7027481}" type="presParOf" srcId="{B365A3DD-32E0-4AAD-B155-9B99CA1B8AB0}" destId="{28927451-F322-44EB-B000-1858E730F019}" srcOrd="4" destOrd="0" presId="urn:microsoft.com/office/officeart/2005/8/layout/default"/>
    <dgm:cxn modelId="{24117D78-7A8F-42C0-A30F-197FF48CD2DF}" type="presParOf" srcId="{B365A3DD-32E0-4AAD-B155-9B99CA1B8AB0}" destId="{E77B57C1-E48B-4973-AEFF-FAB315DE4CD1}" srcOrd="5" destOrd="0" presId="urn:microsoft.com/office/officeart/2005/8/layout/default"/>
    <dgm:cxn modelId="{3DD612A3-063F-467D-8675-48AF36BF4923}" type="presParOf" srcId="{B365A3DD-32E0-4AAD-B155-9B99CA1B8AB0}" destId="{049D7C67-D8FD-49B6-A520-04568233908A}" srcOrd="6" destOrd="0" presId="urn:microsoft.com/office/officeart/2005/8/layout/default"/>
    <dgm:cxn modelId="{49EF99B9-E59A-4B6B-A226-7E5EEBDF69AD}" type="presParOf" srcId="{B365A3DD-32E0-4AAD-B155-9B99CA1B8AB0}" destId="{D2B5FE1E-2E9A-4BC6-9BA4-7477AE0AE240}" srcOrd="7" destOrd="0" presId="urn:microsoft.com/office/officeart/2005/8/layout/default"/>
    <dgm:cxn modelId="{C89F7A3E-5325-4CCD-8AEB-52BC0D6B356B}" type="presParOf" srcId="{B365A3DD-32E0-4AAD-B155-9B99CA1B8AB0}" destId="{CF380505-6E2D-498B-9896-73C41A538EDA}" srcOrd="8" destOrd="0" presId="urn:microsoft.com/office/officeart/2005/8/layout/default"/>
    <dgm:cxn modelId="{C74EF34E-C92A-4FF9-8F1D-D940E4F731C7}" type="presParOf" srcId="{B365A3DD-32E0-4AAD-B155-9B99CA1B8AB0}" destId="{F5905093-B4BF-42A9-9C90-0C0820C4C460}" srcOrd="9" destOrd="0" presId="urn:microsoft.com/office/officeart/2005/8/layout/default"/>
    <dgm:cxn modelId="{EF93BCF8-6F4F-402D-A3A1-BEDDC680B47B}" type="presParOf" srcId="{B365A3DD-32E0-4AAD-B155-9B99CA1B8AB0}" destId="{77A9E2DA-2C9C-41F6-9E08-C804E5A7AC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225687-AEE1-48A5-93D8-6ECEF306FEB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7A41F1-D215-4761-9B56-66BBA9C2564A}">
      <dgm:prSet/>
      <dgm:spPr/>
      <dgm:t>
        <a:bodyPr/>
        <a:lstStyle/>
        <a:p>
          <a:r>
            <a:rPr lang="hr-HR" b="0" i="0" baseline="0" dirty="0"/>
            <a:t>Pružatelji strukovnog obrazovanja i osposobljavanja</a:t>
          </a:r>
          <a:endParaRPr lang="en-US" dirty="0"/>
        </a:p>
      </dgm:t>
    </dgm:pt>
    <dgm:pt modelId="{A155FF60-F9C1-46CE-ABAF-11884C4DFEF6}" type="parTrans" cxnId="{3A15CA79-FC8A-4232-9E5B-BB0B0757597D}">
      <dgm:prSet/>
      <dgm:spPr/>
      <dgm:t>
        <a:bodyPr/>
        <a:lstStyle/>
        <a:p>
          <a:endParaRPr lang="en-US"/>
        </a:p>
      </dgm:t>
    </dgm:pt>
    <dgm:pt modelId="{4E2B4145-A1B9-4429-9183-B4B42FB6EDB1}" type="sibTrans" cxnId="{3A15CA79-FC8A-4232-9E5B-BB0B0757597D}">
      <dgm:prSet/>
      <dgm:spPr/>
      <dgm:t>
        <a:bodyPr/>
        <a:lstStyle/>
        <a:p>
          <a:endParaRPr lang="en-US"/>
        </a:p>
      </dgm:t>
    </dgm:pt>
    <dgm:pt modelId="{ACD73B9E-CE64-4DB1-93A2-20F62E3E10A5}">
      <dgm:prSet/>
      <dgm:spPr/>
      <dgm:t>
        <a:bodyPr/>
        <a:lstStyle/>
        <a:p>
          <a:r>
            <a:rPr lang="hr-HR" b="0" i="0" baseline="0" dirty="0"/>
            <a:t>Škole i edukatori</a:t>
          </a:r>
          <a:endParaRPr lang="en-US" dirty="0"/>
        </a:p>
      </dgm:t>
    </dgm:pt>
    <dgm:pt modelId="{C5F962EB-C082-4C3D-9B2B-3290536B52FC}" type="parTrans" cxnId="{E4D2D9F3-B9AF-4B87-B888-BB23994F5EC7}">
      <dgm:prSet/>
      <dgm:spPr/>
      <dgm:t>
        <a:bodyPr/>
        <a:lstStyle/>
        <a:p>
          <a:endParaRPr lang="en-US"/>
        </a:p>
      </dgm:t>
    </dgm:pt>
    <dgm:pt modelId="{EA88EB44-FE6E-426C-BA3F-291D1C615C73}" type="sibTrans" cxnId="{E4D2D9F3-B9AF-4B87-B888-BB23994F5EC7}">
      <dgm:prSet/>
      <dgm:spPr/>
      <dgm:t>
        <a:bodyPr/>
        <a:lstStyle/>
        <a:p>
          <a:endParaRPr lang="en-US"/>
        </a:p>
      </dgm:t>
    </dgm:pt>
    <dgm:pt modelId="{FE688D06-90C8-4A43-872F-0B7C7E948D0B}">
      <dgm:prSet/>
      <dgm:spPr/>
      <dgm:t>
        <a:bodyPr/>
        <a:lstStyle/>
        <a:p>
          <a:r>
            <a:rPr lang="hr-HR" b="0" i="0" baseline="0" dirty="0"/>
            <a:t>Vlada i politička tijela</a:t>
          </a:r>
          <a:endParaRPr lang="en-US" dirty="0"/>
        </a:p>
      </dgm:t>
    </dgm:pt>
    <dgm:pt modelId="{45FBA18E-DB4D-4AEC-81BE-6116124E24C8}" type="parTrans" cxnId="{5E625265-028C-4639-A30F-3CE9EA2F8473}">
      <dgm:prSet/>
      <dgm:spPr/>
      <dgm:t>
        <a:bodyPr/>
        <a:lstStyle/>
        <a:p>
          <a:endParaRPr lang="en-US"/>
        </a:p>
      </dgm:t>
    </dgm:pt>
    <dgm:pt modelId="{96F2FB2B-2338-4850-AAE0-574375AB0489}" type="sibTrans" cxnId="{5E625265-028C-4639-A30F-3CE9EA2F8473}">
      <dgm:prSet/>
      <dgm:spPr/>
      <dgm:t>
        <a:bodyPr/>
        <a:lstStyle/>
        <a:p>
          <a:endParaRPr lang="en-US"/>
        </a:p>
      </dgm:t>
    </dgm:pt>
    <dgm:pt modelId="{852CEEE3-83E9-4A14-A7C2-B4225C48DB11}">
      <dgm:prSet/>
      <dgm:spPr/>
      <dgm:t>
        <a:bodyPr/>
        <a:lstStyle/>
        <a:p>
          <a:r>
            <a:rPr lang="hr-HR" b="0" i="0" baseline="0" dirty="0"/>
            <a:t>Zelene tehnološke tvrtke</a:t>
          </a:r>
          <a:endParaRPr lang="en-US" dirty="0"/>
        </a:p>
      </dgm:t>
    </dgm:pt>
    <dgm:pt modelId="{43337DB8-0DEF-4356-8CC6-85062D58774B}" type="parTrans" cxnId="{40BD091C-1227-4020-8F07-C6C7DFD77E86}">
      <dgm:prSet/>
      <dgm:spPr/>
      <dgm:t>
        <a:bodyPr/>
        <a:lstStyle/>
        <a:p>
          <a:endParaRPr lang="en-US"/>
        </a:p>
      </dgm:t>
    </dgm:pt>
    <dgm:pt modelId="{01661D7B-27F8-4A2E-A9AD-2F8F03D0F610}" type="sibTrans" cxnId="{40BD091C-1227-4020-8F07-C6C7DFD77E86}">
      <dgm:prSet/>
      <dgm:spPr/>
      <dgm:t>
        <a:bodyPr/>
        <a:lstStyle/>
        <a:p>
          <a:endParaRPr lang="en-US"/>
        </a:p>
      </dgm:t>
    </dgm:pt>
    <dgm:pt modelId="{ECEA52CD-A6F7-4524-860E-A8C3D3373DCB}">
      <dgm:prSet/>
      <dgm:spPr/>
      <dgm:t>
        <a:bodyPr/>
        <a:lstStyle/>
        <a:p>
          <a:r>
            <a:rPr lang="hr-HR" b="0" i="0" baseline="0" dirty="0"/>
            <a:t>Žene poduzetnice</a:t>
          </a:r>
          <a:endParaRPr lang="en-US" dirty="0"/>
        </a:p>
      </dgm:t>
    </dgm:pt>
    <dgm:pt modelId="{1046390C-91BC-485F-8529-864EA5F631FC}" type="parTrans" cxnId="{D46B4DF4-E98B-440D-AEB3-46437950E5CA}">
      <dgm:prSet/>
      <dgm:spPr/>
      <dgm:t>
        <a:bodyPr/>
        <a:lstStyle/>
        <a:p>
          <a:endParaRPr lang="en-US"/>
        </a:p>
      </dgm:t>
    </dgm:pt>
    <dgm:pt modelId="{A669D71A-BFF8-4836-965E-0AE4789F792D}" type="sibTrans" cxnId="{D46B4DF4-E98B-440D-AEB3-46437950E5CA}">
      <dgm:prSet/>
      <dgm:spPr/>
      <dgm:t>
        <a:bodyPr/>
        <a:lstStyle/>
        <a:p>
          <a:endParaRPr lang="en-US"/>
        </a:p>
      </dgm:t>
    </dgm:pt>
    <dgm:pt modelId="{7EC847EC-D0DE-44F2-A509-8CE1FC8CE871}">
      <dgm:prSet/>
      <dgm:spPr/>
      <dgm:t>
        <a:bodyPr/>
        <a:lstStyle/>
        <a:p>
          <a:r>
            <a:rPr lang="hr-HR" b="0" i="0" baseline="0" dirty="0"/>
            <a:t>NVO i društvene organizacije</a:t>
          </a:r>
          <a:endParaRPr lang="en-US" dirty="0"/>
        </a:p>
      </dgm:t>
    </dgm:pt>
    <dgm:pt modelId="{F6ABDA1F-1F3E-4F06-B012-434E55B81EF0}" type="parTrans" cxnId="{D40BBAB5-A19D-4448-8D26-40A41634D0BD}">
      <dgm:prSet/>
      <dgm:spPr/>
      <dgm:t>
        <a:bodyPr/>
        <a:lstStyle/>
        <a:p>
          <a:endParaRPr lang="en-US"/>
        </a:p>
      </dgm:t>
    </dgm:pt>
    <dgm:pt modelId="{CD28EA3D-1055-4DAC-9536-D7A617B647BA}" type="sibTrans" cxnId="{D40BBAB5-A19D-4448-8D26-40A41634D0BD}">
      <dgm:prSet/>
      <dgm:spPr/>
      <dgm:t>
        <a:bodyPr/>
        <a:lstStyle/>
        <a:p>
          <a:endParaRPr lang="en-US"/>
        </a:p>
      </dgm:t>
    </dgm:pt>
    <dgm:pt modelId="{3AEA2E81-2064-4D2E-B0FB-CFF89A895641}">
      <dgm:prSet/>
      <dgm:spPr/>
      <dgm:t>
        <a:bodyPr/>
        <a:lstStyle/>
        <a:p>
          <a:r>
            <a:rPr lang="hr-HR" b="0" i="0" baseline="0" dirty="0"/>
            <a:t>Industrijska udruženja</a:t>
          </a:r>
          <a:endParaRPr lang="en-US" dirty="0"/>
        </a:p>
      </dgm:t>
    </dgm:pt>
    <dgm:pt modelId="{07492C91-1FCD-45F3-AD22-FD7CD804A4E0}" type="parTrans" cxnId="{CA08D6A3-7800-4EC8-9F89-1C36E87CC010}">
      <dgm:prSet/>
      <dgm:spPr/>
      <dgm:t>
        <a:bodyPr/>
        <a:lstStyle/>
        <a:p>
          <a:endParaRPr lang="en-US"/>
        </a:p>
      </dgm:t>
    </dgm:pt>
    <dgm:pt modelId="{EA04D2A2-A1E7-481D-9025-1CC9CDBBFB02}" type="sibTrans" cxnId="{CA08D6A3-7800-4EC8-9F89-1C36E87CC010}">
      <dgm:prSet/>
      <dgm:spPr/>
      <dgm:t>
        <a:bodyPr/>
        <a:lstStyle/>
        <a:p>
          <a:endParaRPr lang="en-US"/>
        </a:p>
      </dgm:t>
    </dgm:pt>
    <dgm:pt modelId="{F1271E40-4589-447B-95FD-6AAC7F5B28CF}">
      <dgm:prSet/>
      <dgm:spPr/>
      <dgm:t>
        <a:bodyPr/>
        <a:lstStyle/>
        <a:p>
          <a:r>
            <a:rPr lang="hr-HR" b="0" i="0" baseline="0" dirty="0"/>
            <a:t>Javne agencije / zavodi za zapošljavanje</a:t>
          </a:r>
          <a:endParaRPr lang="en-US" dirty="0"/>
        </a:p>
      </dgm:t>
    </dgm:pt>
    <dgm:pt modelId="{6D3A1578-E552-4474-9636-6F9BE5EDC497}" type="parTrans" cxnId="{5DD38B0E-6A3A-4ED8-A73B-C048CE5864D1}">
      <dgm:prSet/>
      <dgm:spPr/>
      <dgm:t>
        <a:bodyPr/>
        <a:lstStyle/>
        <a:p>
          <a:endParaRPr lang="en-US"/>
        </a:p>
      </dgm:t>
    </dgm:pt>
    <dgm:pt modelId="{BE546FB8-354B-4497-B9E4-F8473D039B0E}" type="sibTrans" cxnId="{5DD38B0E-6A3A-4ED8-A73B-C048CE5864D1}">
      <dgm:prSet/>
      <dgm:spPr/>
      <dgm:t>
        <a:bodyPr/>
        <a:lstStyle/>
        <a:p>
          <a:endParaRPr lang="en-US"/>
        </a:p>
      </dgm:t>
    </dgm:pt>
    <dgm:pt modelId="{1A8AB386-A155-4D70-AD68-03BB2A6701FE}" type="pres">
      <dgm:prSet presAssocID="{0A225687-AEE1-48A5-93D8-6ECEF306FEB3}" presName="diagram" presStyleCnt="0">
        <dgm:presLayoutVars>
          <dgm:dir/>
          <dgm:resizeHandles val="exact"/>
        </dgm:presLayoutVars>
      </dgm:prSet>
      <dgm:spPr/>
    </dgm:pt>
    <dgm:pt modelId="{D1AFA9B3-2897-4855-A9DF-558B777A708B}" type="pres">
      <dgm:prSet presAssocID="{127A41F1-D215-4761-9B56-66BBA9C2564A}" presName="node" presStyleLbl="node1" presStyleIdx="0" presStyleCnt="8">
        <dgm:presLayoutVars>
          <dgm:bulletEnabled val="1"/>
        </dgm:presLayoutVars>
      </dgm:prSet>
      <dgm:spPr/>
    </dgm:pt>
    <dgm:pt modelId="{31474A76-5AED-42DB-BBCB-8B1A2B3270BD}" type="pres">
      <dgm:prSet presAssocID="{4E2B4145-A1B9-4429-9183-B4B42FB6EDB1}" presName="sibTrans" presStyleCnt="0"/>
      <dgm:spPr/>
    </dgm:pt>
    <dgm:pt modelId="{B75746B8-C2AD-4F44-AB6B-155CDBD6FA7B}" type="pres">
      <dgm:prSet presAssocID="{ACD73B9E-CE64-4DB1-93A2-20F62E3E10A5}" presName="node" presStyleLbl="node1" presStyleIdx="1" presStyleCnt="8">
        <dgm:presLayoutVars>
          <dgm:bulletEnabled val="1"/>
        </dgm:presLayoutVars>
      </dgm:prSet>
      <dgm:spPr/>
    </dgm:pt>
    <dgm:pt modelId="{35C7278C-BBE2-4930-8A31-C9E0775A86F2}" type="pres">
      <dgm:prSet presAssocID="{EA88EB44-FE6E-426C-BA3F-291D1C615C73}" presName="sibTrans" presStyleCnt="0"/>
      <dgm:spPr/>
    </dgm:pt>
    <dgm:pt modelId="{1C968790-52FB-4D6B-8C16-F3605CA6BDB5}" type="pres">
      <dgm:prSet presAssocID="{FE688D06-90C8-4A43-872F-0B7C7E948D0B}" presName="node" presStyleLbl="node1" presStyleIdx="2" presStyleCnt="8">
        <dgm:presLayoutVars>
          <dgm:bulletEnabled val="1"/>
        </dgm:presLayoutVars>
      </dgm:prSet>
      <dgm:spPr/>
    </dgm:pt>
    <dgm:pt modelId="{D120935D-404A-4E99-B74F-60DC2119671C}" type="pres">
      <dgm:prSet presAssocID="{96F2FB2B-2338-4850-AAE0-574375AB0489}" presName="sibTrans" presStyleCnt="0"/>
      <dgm:spPr/>
    </dgm:pt>
    <dgm:pt modelId="{16FA4F51-5251-4254-ACF6-82B39EDECC89}" type="pres">
      <dgm:prSet presAssocID="{852CEEE3-83E9-4A14-A7C2-B4225C48DB11}" presName="node" presStyleLbl="node1" presStyleIdx="3" presStyleCnt="8">
        <dgm:presLayoutVars>
          <dgm:bulletEnabled val="1"/>
        </dgm:presLayoutVars>
      </dgm:prSet>
      <dgm:spPr/>
    </dgm:pt>
    <dgm:pt modelId="{A55CDE44-7807-486A-B5FC-701C8BDE9CD2}" type="pres">
      <dgm:prSet presAssocID="{01661D7B-27F8-4A2E-A9AD-2F8F03D0F610}" presName="sibTrans" presStyleCnt="0"/>
      <dgm:spPr/>
    </dgm:pt>
    <dgm:pt modelId="{4B577FD1-7D87-4444-90DF-6F1A2522FFB1}" type="pres">
      <dgm:prSet presAssocID="{ECEA52CD-A6F7-4524-860E-A8C3D3373DCB}" presName="node" presStyleLbl="node1" presStyleIdx="4" presStyleCnt="8">
        <dgm:presLayoutVars>
          <dgm:bulletEnabled val="1"/>
        </dgm:presLayoutVars>
      </dgm:prSet>
      <dgm:spPr/>
    </dgm:pt>
    <dgm:pt modelId="{9FD39912-59CD-4FCE-8DC2-1A6B252998AB}" type="pres">
      <dgm:prSet presAssocID="{A669D71A-BFF8-4836-965E-0AE4789F792D}" presName="sibTrans" presStyleCnt="0"/>
      <dgm:spPr/>
    </dgm:pt>
    <dgm:pt modelId="{3B93290D-A896-4545-91D3-589AD2955D3C}" type="pres">
      <dgm:prSet presAssocID="{7EC847EC-D0DE-44F2-A509-8CE1FC8CE871}" presName="node" presStyleLbl="node1" presStyleIdx="5" presStyleCnt="8">
        <dgm:presLayoutVars>
          <dgm:bulletEnabled val="1"/>
        </dgm:presLayoutVars>
      </dgm:prSet>
      <dgm:spPr/>
    </dgm:pt>
    <dgm:pt modelId="{A19C420F-8680-4744-B42C-031C8C8D9E87}" type="pres">
      <dgm:prSet presAssocID="{CD28EA3D-1055-4DAC-9536-D7A617B647BA}" presName="sibTrans" presStyleCnt="0"/>
      <dgm:spPr/>
    </dgm:pt>
    <dgm:pt modelId="{DEB9DA6D-BD36-48D3-BC18-D6DEF815B053}" type="pres">
      <dgm:prSet presAssocID="{3AEA2E81-2064-4D2E-B0FB-CFF89A895641}" presName="node" presStyleLbl="node1" presStyleIdx="6" presStyleCnt="8">
        <dgm:presLayoutVars>
          <dgm:bulletEnabled val="1"/>
        </dgm:presLayoutVars>
      </dgm:prSet>
      <dgm:spPr/>
    </dgm:pt>
    <dgm:pt modelId="{390004F5-E638-4F76-BDF2-D239FF72BB89}" type="pres">
      <dgm:prSet presAssocID="{EA04D2A2-A1E7-481D-9025-1CC9CDBBFB02}" presName="sibTrans" presStyleCnt="0"/>
      <dgm:spPr/>
    </dgm:pt>
    <dgm:pt modelId="{F22B25D8-A80D-4C45-A4EB-BD9119E8EAE6}" type="pres">
      <dgm:prSet presAssocID="{F1271E40-4589-447B-95FD-6AAC7F5B28CF}" presName="node" presStyleLbl="node1" presStyleIdx="7" presStyleCnt="8">
        <dgm:presLayoutVars>
          <dgm:bulletEnabled val="1"/>
        </dgm:presLayoutVars>
      </dgm:prSet>
      <dgm:spPr/>
    </dgm:pt>
  </dgm:ptLst>
  <dgm:cxnLst>
    <dgm:cxn modelId="{5DD38B0E-6A3A-4ED8-A73B-C048CE5864D1}" srcId="{0A225687-AEE1-48A5-93D8-6ECEF306FEB3}" destId="{F1271E40-4589-447B-95FD-6AAC7F5B28CF}" srcOrd="7" destOrd="0" parTransId="{6D3A1578-E552-4474-9636-6F9BE5EDC497}" sibTransId="{BE546FB8-354B-4497-B9E4-F8473D039B0E}"/>
    <dgm:cxn modelId="{6575DB10-FCBA-4D7C-86AD-85394447DACF}" type="presOf" srcId="{127A41F1-D215-4761-9B56-66BBA9C2564A}" destId="{D1AFA9B3-2897-4855-A9DF-558B777A708B}" srcOrd="0" destOrd="0" presId="urn:microsoft.com/office/officeart/2005/8/layout/default"/>
    <dgm:cxn modelId="{7DC9D112-E146-46F6-8B54-B3BA77017B5C}" type="presOf" srcId="{7EC847EC-D0DE-44F2-A509-8CE1FC8CE871}" destId="{3B93290D-A896-4545-91D3-589AD2955D3C}" srcOrd="0" destOrd="0" presId="urn:microsoft.com/office/officeart/2005/8/layout/default"/>
    <dgm:cxn modelId="{40BD091C-1227-4020-8F07-C6C7DFD77E86}" srcId="{0A225687-AEE1-48A5-93D8-6ECEF306FEB3}" destId="{852CEEE3-83E9-4A14-A7C2-B4225C48DB11}" srcOrd="3" destOrd="0" parTransId="{43337DB8-0DEF-4356-8CC6-85062D58774B}" sibTransId="{01661D7B-27F8-4A2E-A9AD-2F8F03D0F610}"/>
    <dgm:cxn modelId="{BAF34D24-DFE2-40AA-AABF-9AA92F4A5659}" type="presOf" srcId="{3AEA2E81-2064-4D2E-B0FB-CFF89A895641}" destId="{DEB9DA6D-BD36-48D3-BC18-D6DEF815B053}" srcOrd="0" destOrd="0" presId="urn:microsoft.com/office/officeart/2005/8/layout/default"/>
    <dgm:cxn modelId="{F38A4D3D-E5A3-440B-9398-5D20904FBC38}" type="presOf" srcId="{ECEA52CD-A6F7-4524-860E-A8C3D3373DCB}" destId="{4B577FD1-7D87-4444-90DF-6F1A2522FFB1}" srcOrd="0" destOrd="0" presId="urn:microsoft.com/office/officeart/2005/8/layout/default"/>
    <dgm:cxn modelId="{9F610265-D089-4FD8-AA87-DE9DDD0327F5}" type="presOf" srcId="{FE688D06-90C8-4A43-872F-0B7C7E948D0B}" destId="{1C968790-52FB-4D6B-8C16-F3605CA6BDB5}" srcOrd="0" destOrd="0" presId="urn:microsoft.com/office/officeart/2005/8/layout/default"/>
    <dgm:cxn modelId="{5E625265-028C-4639-A30F-3CE9EA2F8473}" srcId="{0A225687-AEE1-48A5-93D8-6ECEF306FEB3}" destId="{FE688D06-90C8-4A43-872F-0B7C7E948D0B}" srcOrd="2" destOrd="0" parTransId="{45FBA18E-DB4D-4AEC-81BE-6116124E24C8}" sibTransId="{96F2FB2B-2338-4850-AAE0-574375AB0489}"/>
    <dgm:cxn modelId="{3A15CA79-FC8A-4232-9E5B-BB0B0757597D}" srcId="{0A225687-AEE1-48A5-93D8-6ECEF306FEB3}" destId="{127A41F1-D215-4761-9B56-66BBA9C2564A}" srcOrd="0" destOrd="0" parTransId="{A155FF60-F9C1-46CE-ABAF-11884C4DFEF6}" sibTransId="{4E2B4145-A1B9-4429-9183-B4B42FB6EDB1}"/>
    <dgm:cxn modelId="{61BF367B-2217-4FF2-A4CA-E1DD84CBECF2}" type="presOf" srcId="{852CEEE3-83E9-4A14-A7C2-B4225C48DB11}" destId="{16FA4F51-5251-4254-ACF6-82B39EDECC89}" srcOrd="0" destOrd="0" presId="urn:microsoft.com/office/officeart/2005/8/layout/default"/>
    <dgm:cxn modelId="{CA08D6A3-7800-4EC8-9F89-1C36E87CC010}" srcId="{0A225687-AEE1-48A5-93D8-6ECEF306FEB3}" destId="{3AEA2E81-2064-4D2E-B0FB-CFF89A895641}" srcOrd="6" destOrd="0" parTransId="{07492C91-1FCD-45F3-AD22-FD7CD804A4E0}" sibTransId="{EA04D2A2-A1E7-481D-9025-1CC9CDBBFB02}"/>
    <dgm:cxn modelId="{2A9795A4-DF6C-417A-B3DE-5CDF710DF456}" type="presOf" srcId="{F1271E40-4589-447B-95FD-6AAC7F5B28CF}" destId="{F22B25D8-A80D-4C45-A4EB-BD9119E8EAE6}" srcOrd="0" destOrd="0" presId="urn:microsoft.com/office/officeart/2005/8/layout/default"/>
    <dgm:cxn modelId="{62878FA5-6E9B-4B13-99E5-DD3981193812}" type="presOf" srcId="{ACD73B9E-CE64-4DB1-93A2-20F62E3E10A5}" destId="{B75746B8-C2AD-4F44-AB6B-155CDBD6FA7B}" srcOrd="0" destOrd="0" presId="urn:microsoft.com/office/officeart/2005/8/layout/default"/>
    <dgm:cxn modelId="{D40BBAB5-A19D-4448-8D26-40A41634D0BD}" srcId="{0A225687-AEE1-48A5-93D8-6ECEF306FEB3}" destId="{7EC847EC-D0DE-44F2-A509-8CE1FC8CE871}" srcOrd="5" destOrd="0" parTransId="{F6ABDA1F-1F3E-4F06-B012-434E55B81EF0}" sibTransId="{CD28EA3D-1055-4DAC-9536-D7A617B647BA}"/>
    <dgm:cxn modelId="{AE44DBC5-E7B5-40CC-BC38-197334DD8E7C}" type="presOf" srcId="{0A225687-AEE1-48A5-93D8-6ECEF306FEB3}" destId="{1A8AB386-A155-4D70-AD68-03BB2A6701FE}" srcOrd="0" destOrd="0" presId="urn:microsoft.com/office/officeart/2005/8/layout/default"/>
    <dgm:cxn modelId="{E4D2D9F3-B9AF-4B87-B888-BB23994F5EC7}" srcId="{0A225687-AEE1-48A5-93D8-6ECEF306FEB3}" destId="{ACD73B9E-CE64-4DB1-93A2-20F62E3E10A5}" srcOrd="1" destOrd="0" parTransId="{C5F962EB-C082-4C3D-9B2B-3290536B52FC}" sibTransId="{EA88EB44-FE6E-426C-BA3F-291D1C615C73}"/>
    <dgm:cxn modelId="{D46B4DF4-E98B-440D-AEB3-46437950E5CA}" srcId="{0A225687-AEE1-48A5-93D8-6ECEF306FEB3}" destId="{ECEA52CD-A6F7-4524-860E-A8C3D3373DCB}" srcOrd="4" destOrd="0" parTransId="{1046390C-91BC-485F-8529-864EA5F631FC}" sibTransId="{A669D71A-BFF8-4836-965E-0AE4789F792D}"/>
    <dgm:cxn modelId="{A0398475-BF25-44FC-AC8C-F5335E956887}" type="presParOf" srcId="{1A8AB386-A155-4D70-AD68-03BB2A6701FE}" destId="{D1AFA9B3-2897-4855-A9DF-558B777A708B}" srcOrd="0" destOrd="0" presId="urn:microsoft.com/office/officeart/2005/8/layout/default"/>
    <dgm:cxn modelId="{F94C68E6-D2EA-4588-8164-3F2579BAAB9E}" type="presParOf" srcId="{1A8AB386-A155-4D70-AD68-03BB2A6701FE}" destId="{31474A76-5AED-42DB-BBCB-8B1A2B3270BD}" srcOrd="1" destOrd="0" presId="urn:microsoft.com/office/officeart/2005/8/layout/default"/>
    <dgm:cxn modelId="{73D785C7-F168-4DF6-8E16-D0D3B40BB3FE}" type="presParOf" srcId="{1A8AB386-A155-4D70-AD68-03BB2A6701FE}" destId="{B75746B8-C2AD-4F44-AB6B-155CDBD6FA7B}" srcOrd="2" destOrd="0" presId="urn:microsoft.com/office/officeart/2005/8/layout/default"/>
    <dgm:cxn modelId="{1CE819F4-CE33-4C9B-A109-F0E558E17FD0}" type="presParOf" srcId="{1A8AB386-A155-4D70-AD68-03BB2A6701FE}" destId="{35C7278C-BBE2-4930-8A31-C9E0775A86F2}" srcOrd="3" destOrd="0" presId="urn:microsoft.com/office/officeart/2005/8/layout/default"/>
    <dgm:cxn modelId="{DD10FE55-2A7F-410F-BCF6-2C1A9967A2EF}" type="presParOf" srcId="{1A8AB386-A155-4D70-AD68-03BB2A6701FE}" destId="{1C968790-52FB-4D6B-8C16-F3605CA6BDB5}" srcOrd="4" destOrd="0" presId="urn:microsoft.com/office/officeart/2005/8/layout/default"/>
    <dgm:cxn modelId="{0ED92409-8F08-4B94-8B36-832B4EDFC376}" type="presParOf" srcId="{1A8AB386-A155-4D70-AD68-03BB2A6701FE}" destId="{D120935D-404A-4E99-B74F-60DC2119671C}" srcOrd="5" destOrd="0" presId="urn:microsoft.com/office/officeart/2005/8/layout/default"/>
    <dgm:cxn modelId="{4483EA7F-C6FB-4819-A0FF-77540026FBB8}" type="presParOf" srcId="{1A8AB386-A155-4D70-AD68-03BB2A6701FE}" destId="{16FA4F51-5251-4254-ACF6-82B39EDECC89}" srcOrd="6" destOrd="0" presId="urn:microsoft.com/office/officeart/2005/8/layout/default"/>
    <dgm:cxn modelId="{4024442E-7762-4A68-A684-404E62B66539}" type="presParOf" srcId="{1A8AB386-A155-4D70-AD68-03BB2A6701FE}" destId="{A55CDE44-7807-486A-B5FC-701C8BDE9CD2}" srcOrd="7" destOrd="0" presId="urn:microsoft.com/office/officeart/2005/8/layout/default"/>
    <dgm:cxn modelId="{81428ECB-02CA-4E1E-BA34-AA1A381E738D}" type="presParOf" srcId="{1A8AB386-A155-4D70-AD68-03BB2A6701FE}" destId="{4B577FD1-7D87-4444-90DF-6F1A2522FFB1}" srcOrd="8" destOrd="0" presId="urn:microsoft.com/office/officeart/2005/8/layout/default"/>
    <dgm:cxn modelId="{D51C3309-6933-4A61-8FA9-C4FFAEB24416}" type="presParOf" srcId="{1A8AB386-A155-4D70-AD68-03BB2A6701FE}" destId="{9FD39912-59CD-4FCE-8DC2-1A6B252998AB}" srcOrd="9" destOrd="0" presId="urn:microsoft.com/office/officeart/2005/8/layout/default"/>
    <dgm:cxn modelId="{C6F4E5DD-CEBE-4720-AAE0-1F961006AD86}" type="presParOf" srcId="{1A8AB386-A155-4D70-AD68-03BB2A6701FE}" destId="{3B93290D-A896-4545-91D3-589AD2955D3C}" srcOrd="10" destOrd="0" presId="urn:microsoft.com/office/officeart/2005/8/layout/default"/>
    <dgm:cxn modelId="{1493F926-302C-4E81-959B-A381B8FF64EB}" type="presParOf" srcId="{1A8AB386-A155-4D70-AD68-03BB2A6701FE}" destId="{A19C420F-8680-4744-B42C-031C8C8D9E87}" srcOrd="11" destOrd="0" presId="urn:microsoft.com/office/officeart/2005/8/layout/default"/>
    <dgm:cxn modelId="{4C877B23-F7C0-46CA-BB26-3FDF9E3D0AC9}" type="presParOf" srcId="{1A8AB386-A155-4D70-AD68-03BB2A6701FE}" destId="{DEB9DA6D-BD36-48D3-BC18-D6DEF815B053}" srcOrd="12" destOrd="0" presId="urn:microsoft.com/office/officeart/2005/8/layout/default"/>
    <dgm:cxn modelId="{00A16A90-116A-4D79-B3C8-7A97F99F8EB3}" type="presParOf" srcId="{1A8AB386-A155-4D70-AD68-03BB2A6701FE}" destId="{390004F5-E638-4F76-BDF2-D239FF72BB89}" srcOrd="13" destOrd="0" presId="urn:microsoft.com/office/officeart/2005/8/layout/default"/>
    <dgm:cxn modelId="{CAC6EED3-DFF9-42FB-9B54-44EA7A27FA68}" type="presParOf" srcId="{1A8AB386-A155-4D70-AD68-03BB2A6701FE}" destId="{F22B25D8-A80D-4C45-A4EB-BD9119E8EAE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CC198D-9DEA-4F92-9E22-78D30271324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98D0FC-8FDA-4788-9787-1E3F060DDBD6}">
      <dgm:prSet/>
      <dgm:spPr/>
      <dgm:t>
        <a:bodyPr/>
        <a:lstStyle/>
        <a:p>
          <a:r>
            <a:rPr lang="en-US" b="0" i="0" baseline="0" dirty="0"/>
            <a:t>Q1–Q2: </a:t>
          </a:r>
          <a:r>
            <a:rPr lang="pl-PL" b="0" i="0" baseline="0" dirty="0"/>
            <a:t>Radionice i konzultacije sa zainteresiranim stranama</a:t>
          </a:r>
          <a:endParaRPr lang="en-US" dirty="0"/>
        </a:p>
      </dgm:t>
    </dgm:pt>
    <dgm:pt modelId="{8127CA7E-1528-4B20-A17D-C5BCA8A5FE11}" type="parTrans" cxnId="{35158A22-2146-4E36-A3CE-A454DAD4A1F4}">
      <dgm:prSet/>
      <dgm:spPr/>
      <dgm:t>
        <a:bodyPr/>
        <a:lstStyle/>
        <a:p>
          <a:endParaRPr lang="en-US"/>
        </a:p>
      </dgm:t>
    </dgm:pt>
    <dgm:pt modelId="{78E34B85-33A3-499F-9E4F-F1D6D1E89EB9}" type="sibTrans" cxnId="{35158A22-2146-4E36-A3CE-A454DAD4A1F4}">
      <dgm:prSet/>
      <dgm:spPr/>
      <dgm:t>
        <a:bodyPr/>
        <a:lstStyle/>
        <a:p>
          <a:endParaRPr lang="en-US"/>
        </a:p>
      </dgm:t>
    </dgm:pt>
    <dgm:pt modelId="{6D91C42B-A376-49FF-9E27-985A3ACBF9DC}">
      <dgm:prSet/>
      <dgm:spPr/>
      <dgm:t>
        <a:bodyPr/>
        <a:lstStyle/>
        <a:p>
          <a:r>
            <a:rPr lang="en-US" b="0" i="0" baseline="0" dirty="0"/>
            <a:t>Q3: </a:t>
          </a:r>
          <a:r>
            <a:rPr lang="hr-HR" b="0" i="0" baseline="0" dirty="0"/>
            <a:t>Konsolidacija ulaznih podataka</a:t>
          </a:r>
          <a:endParaRPr lang="en-US" dirty="0"/>
        </a:p>
      </dgm:t>
    </dgm:pt>
    <dgm:pt modelId="{F98535D6-EBBE-4710-94EF-7421DB7D2395}" type="parTrans" cxnId="{8797B1B2-7A3C-464E-8315-E23A4BD1EF65}">
      <dgm:prSet/>
      <dgm:spPr/>
      <dgm:t>
        <a:bodyPr/>
        <a:lstStyle/>
        <a:p>
          <a:endParaRPr lang="en-US"/>
        </a:p>
      </dgm:t>
    </dgm:pt>
    <dgm:pt modelId="{5C00AAC5-C4B7-471F-909B-35AF597F15D0}" type="sibTrans" cxnId="{8797B1B2-7A3C-464E-8315-E23A4BD1EF65}">
      <dgm:prSet/>
      <dgm:spPr/>
      <dgm:t>
        <a:bodyPr/>
        <a:lstStyle/>
        <a:p>
          <a:endParaRPr lang="en-US"/>
        </a:p>
      </dgm:t>
    </dgm:pt>
    <dgm:pt modelId="{DBBC0ACE-8351-471E-88CE-FDA689711715}">
      <dgm:prSet/>
      <dgm:spPr/>
      <dgm:t>
        <a:bodyPr/>
        <a:lstStyle/>
        <a:p>
          <a:r>
            <a:rPr lang="en-US" b="0" i="0" baseline="0" dirty="0"/>
            <a:t>Q4: </a:t>
          </a:r>
          <a:r>
            <a:rPr lang="hr-HR" b="0" i="0" baseline="0" dirty="0"/>
            <a:t>Prvi cjeloviti nacrt Nacrta politike</a:t>
          </a:r>
          <a:endParaRPr lang="en-US" dirty="0"/>
        </a:p>
      </dgm:t>
    </dgm:pt>
    <dgm:pt modelId="{3F9B4C5F-1A37-4A99-9A9B-26FADD37431F}" type="parTrans" cxnId="{32AF9F08-68BC-4A2B-82B1-2FBF84B5D3B4}">
      <dgm:prSet/>
      <dgm:spPr/>
      <dgm:t>
        <a:bodyPr/>
        <a:lstStyle/>
        <a:p>
          <a:endParaRPr lang="en-US"/>
        </a:p>
      </dgm:t>
    </dgm:pt>
    <dgm:pt modelId="{A742F8C6-1FAA-4024-AE0D-E54A3603A180}" type="sibTrans" cxnId="{32AF9F08-68BC-4A2B-82B1-2FBF84B5D3B4}">
      <dgm:prSet/>
      <dgm:spPr/>
      <dgm:t>
        <a:bodyPr/>
        <a:lstStyle/>
        <a:p>
          <a:endParaRPr lang="en-US"/>
        </a:p>
      </dgm:t>
    </dgm:pt>
    <dgm:pt modelId="{7D1EED67-BFE5-4F05-BC24-2D14DA96404D}">
      <dgm:prSet/>
      <dgm:spPr/>
      <dgm:t>
        <a:bodyPr/>
        <a:lstStyle/>
        <a:p>
          <a:r>
            <a:rPr lang="en-US" b="0" i="0" baseline="0" dirty="0"/>
            <a:t>2026: </a:t>
          </a:r>
          <a:r>
            <a:rPr lang="hr-HR" b="0" i="0" baseline="0" dirty="0"/>
            <a:t>Validacija, objavljivanje, širenje i zagovaranje</a:t>
          </a:r>
          <a:endParaRPr lang="en-US" dirty="0"/>
        </a:p>
      </dgm:t>
    </dgm:pt>
    <dgm:pt modelId="{A2302217-FBD5-44F7-A9B2-5FEBB4C08777}" type="parTrans" cxnId="{113EE754-6DAE-49CD-BC59-1E07C21EB938}">
      <dgm:prSet/>
      <dgm:spPr/>
      <dgm:t>
        <a:bodyPr/>
        <a:lstStyle/>
        <a:p>
          <a:endParaRPr lang="en-US"/>
        </a:p>
      </dgm:t>
    </dgm:pt>
    <dgm:pt modelId="{04AA2E7B-4D00-4673-8EF8-A967316C499D}" type="sibTrans" cxnId="{113EE754-6DAE-49CD-BC59-1E07C21EB938}">
      <dgm:prSet/>
      <dgm:spPr/>
      <dgm:t>
        <a:bodyPr/>
        <a:lstStyle/>
        <a:p>
          <a:endParaRPr lang="en-US"/>
        </a:p>
      </dgm:t>
    </dgm:pt>
    <dgm:pt modelId="{437A8610-B412-401D-BB77-173680D31590}" type="pres">
      <dgm:prSet presAssocID="{2ECC198D-9DEA-4F92-9E22-78D302713243}" presName="linear" presStyleCnt="0">
        <dgm:presLayoutVars>
          <dgm:dir/>
          <dgm:animLvl val="lvl"/>
          <dgm:resizeHandles val="exact"/>
        </dgm:presLayoutVars>
      </dgm:prSet>
      <dgm:spPr/>
    </dgm:pt>
    <dgm:pt modelId="{A7F694EC-5B6E-4406-9008-5AED8FBEA58D}" type="pres">
      <dgm:prSet presAssocID="{F698D0FC-8FDA-4788-9787-1E3F060DDBD6}" presName="parentLin" presStyleCnt="0"/>
      <dgm:spPr/>
    </dgm:pt>
    <dgm:pt modelId="{57F1A2D4-62E4-40E8-9DF8-D9DE8A17AED3}" type="pres">
      <dgm:prSet presAssocID="{F698D0FC-8FDA-4788-9787-1E3F060DDBD6}" presName="parentLeftMargin" presStyleLbl="node1" presStyleIdx="0" presStyleCnt="4"/>
      <dgm:spPr/>
    </dgm:pt>
    <dgm:pt modelId="{162E64C3-2DA1-48E8-804F-CA628D48E68F}" type="pres">
      <dgm:prSet presAssocID="{F698D0FC-8FDA-4788-9787-1E3F060DDB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7D7AF93-6AB2-46D0-AF30-CA7C1F5B42BE}" type="pres">
      <dgm:prSet presAssocID="{F698D0FC-8FDA-4788-9787-1E3F060DDBD6}" presName="negativeSpace" presStyleCnt="0"/>
      <dgm:spPr/>
    </dgm:pt>
    <dgm:pt modelId="{341EAC0E-62EA-4BDE-BB2E-8821AEF5AAF9}" type="pres">
      <dgm:prSet presAssocID="{F698D0FC-8FDA-4788-9787-1E3F060DDBD6}" presName="childText" presStyleLbl="conFgAcc1" presStyleIdx="0" presStyleCnt="4">
        <dgm:presLayoutVars>
          <dgm:bulletEnabled val="1"/>
        </dgm:presLayoutVars>
      </dgm:prSet>
      <dgm:spPr/>
    </dgm:pt>
    <dgm:pt modelId="{07327D53-1457-4487-A02A-5D16F6663DCC}" type="pres">
      <dgm:prSet presAssocID="{78E34B85-33A3-499F-9E4F-F1D6D1E89EB9}" presName="spaceBetweenRectangles" presStyleCnt="0"/>
      <dgm:spPr/>
    </dgm:pt>
    <dgm:pt modelId="{6FC4EA41-92DB-43D3-B67E-F11940F39FF0}" type="pres">
      <dgm:prSet presAssocID="{6D91C42B-A376-49FF-9E27-985A3ACBF9DC}" presName="parentLin" presStyleCnt="0"/>
      <dgm:spPr/>
    </dgm:pt>
    <dgm:pt modelId="{B83700E1-063E-4AA4-B951-C82AFA66B9B5}" type="pres">
      <dgm:prSet presAssocID="{6D91C42B-A376-49FF-9E27-985A3ACBF9DC}" presName="parentLeftMargin" presStyleLbl="node1" presStyleIdx="0" presStyleCnt="4"/>
      <dgm:spPr/>
    </dgm:pt>
    <dgm:pt modelId="{5675B5E4-2D13-4C94-9DB6-26DB8CCB982E}" type="pres">
      <dgm:prSet presAssocID="{6D91C42B-A376-49FF-9E27-985A3ACBF9D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F2AC35-DE42-43C2-91EF-EB3B6DDDDE15}" type="pres">
      <dgm:prSet presAssocID="{6D91C42B-A376-49FF-9E27-985A3ACBF9DC}" presName="negativeSpace" presStyleCnt="0"/>
      <dgm:spPr/>
    </dgm:pt>
    <dgm:pt modelId="{EDC41231-F408-4B8C-A6A1-4FB85259C700}" type="pres">
      <dgm:prSet presAssocID="{6D91C42B-A376-49FF-9E27-985A3ACBF9DC}" presName="childText" presStyleLbl="conFgAcc1" presStyleIdx="1" presStyleCnt="4">
        <dgm:presLayoutVars>
          <dgm:bulletEnabled val="1"/>
        </dgm:presLayoutVars>
      </dgm:prSet>
      <dgm:spPr/>
    </dgm:pt>
    <dgm:pt modelId="{AC785394-FC1F-4E8B-82B8-86514D01243F}" type="pres">
      <dgm:prSet presAssocID="{5C00AAC5-C4B7-471F-909B-35AF597F15D0}" presName="spaceBetweenRectangles" presStyleCnt="0"/>
      <dgm:spPr/>
    </dgm:pt>
    <dgm:pt modelId="{42AC34C4-FEAB-4290-A432-EEB163E23D13}" type="pres">
      <dgm:prSet presAssocID="{DBBC0ACE-8351-471E-88CE-FDA689711715}" presName="parentLin" presStyleCnt="0"/>
      <dgm:spPr/>
    </dgm:pt>
    <dgm:pt modelId="{D98300D1-EB4D-4B0C-B44B-9D4812C97057}" type="pres">
      <dgm:prSet presAssocID="{DBBC0ACE-8351-471E-88CE-FDA689711715}" presName="parentLeftMargin" presStyleLbl="node1" presStyleIdx="1" presStyleCnt="4"/>
      <dgm:spPr/>
    </dgm:pt>
    <dgm:pt modelId="{06887060-E588-4359-91D1-0AF6D92BEABC}" type="pres">
      <dgm:prSet presAssocID="{DBBC0ACE-8351-471E-88CE-FDA68971171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A0D5D2-0F2D-45EE-AD29-DB1ACF2356A5}" type="pres">
      <dgm:prSet presAssocID="{DBBC0ACE-8351-471E-88CE-FDA689711715}" presName="negativeSpace" presStyleCnt="0"/>
      <dgm:spPr/>
    </dgm:pt>
    <dgm:pt modelId="{C69668E5-E26C-4464-BCC6-DD0A2E9087A4}" type="pres">
      <dgm:prSet presAssocID="{DBBC0ACE-8351-471E-88CE-FDA689711715}" presName="childText" presStyleLbl="conFgAcc1" presStyleIdx="2" presStyleCnt="4">
        <dgm:presLayoutVars>
          <dgm:bulletEnabled val="1"/>
        </dgm:presLayoutVars>
      </dgm:prSet>
      <dgm:spPr/>
    </dgm:pt>
    <dgm:pt modelId="{71EE56F5-AF71-49E7-90D3-C17D9BE0D324}" type="pres">
      <dgm:prSet presAssocID="{A742F8C6-1FAA-4024-AE0D-E54A3603A180}" presName="spaceBetweenRectangles" presStyleCnt="0"/>
      <dgm:spPr/>
    </dgm:pt>
    <dgm:pt modelId="{7005A64E-0A27-4177-9522-1B7363DDB366}" type="pres">
      <dgm:prSet presAssocID="{7D1EED67-BFE5-4F05-BC24-2D14DA96404D}" presName="parentLin" presStyleCnt="0"/>
      <dgm:spPr/>
    </dgm:pt>
    <dgm:pt modelId="{E840536C-64F1-4AA4-B49D-093F3A15D8AC}" type="pres">
      <dgm:prSet presAssocID="{7D1EED67-BFE5-4F05-BC24-2D14DA96404D}" presName="parentLeftMargin" presStyleLbl="node1" presStyleIdx="2" presStyleCnt="4"/>
      <dgm:spPr/>
    </dgm:pt>
    <dgm:pt modelId="{4633A05E-7C13-4D62-80FF-82AC05D9AE87}" type="pres">
      <dgm:prSet presAssocID="{7D1EED67-BFE5-4F05-BC24-2D14DA96404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82FEB50-16E0-4F09-A490-740F8879B2F1}" type="pres">
      <dgm:prSet presAssocID="{7D1EED67-BFE5-4F05-BC24-2D14DA96404D}" presName="negativeSpace" presStyleCnt="0"/>
      <dgm:spPr/>
    </dgm:pt>
    <dgm:pt modelId="{53EEC07B-0256-4DE0-8992-B2FC16F1549F}" type="pres">
      <dgm:prSet presAssocID="{7D1EED67-BFE5-4F05-BC24-2D14DA96404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F78602-B11A-492D-9D47-80975DC58845}" type="presOf" srcId="{6D91C42B-A376-49FF-9E27-985A3ACBF9DC}" destId="{B83700E1-063E-4AA4-B951-C82AFA66B9B5}" srcOrd="0" destOrd="0" presId="urn:microsoft.com/office/officeart/2005/8/layout/list1"/>
    <dgm:cxn modelId="{32AF9F08-68BC-4A2B-82B1-2FBF84B5D3B4}" srcId="{2ECC198D-9DEA-4F92-9E22-78D302713243}" destId="{DBBC0ACE-8351-471E-88CE-FDA689711715}" srcOrd="2" destOrd="0" parTransId="{3F9B4C5F-1A37-4A99-9A9B-26FADD37431F}" sibTransId="{A742F8C6-1FAA-4024-AE0D-E54A3603A180}"/>
    <dgm:cxn modelId="{417E2412-DC84-4E63-8467-4D026CB3F288}" type="presOf" srcId="{F698D0FC-8FDA-4788-9787-1E3F060DDBD6}" destId="{162E64C3-2DA1-48E8-804F-CA628D48E68F}" srcOrd="1" destOrd="0" presId="urn:microsoft.com/office/officeart/2005/8/layout/list1"/>
    <dgm:cxn modelId="{B987FE18-9795-48F9-A5BF-983D69345FED}" type="presOf" srcId="{6D91C42B-A376-49FF-9E27-985A3ACBF9DC}" destId="{5675B5E4-2D13-4C94-9DB6-26DB8CCB982E}" srcOrd="1" destOrd="0" presId="urn:microsoft.com/office/officeart/2005/8/layout/list1"/>
    <dgm:cxn modelId="{35158A22-2146-4E36-A3CE-A454DAD4A1F4}" srcId="{2ECC198D-9DEA-4F92-9E22-78D302713243}" destId="{F698D0FC-8FDA-4788-9787-1E3F060DDBD6}" srcOrd="0" destOrd="0" parTransId="{8127CA7E-1528-4B20-A17D-C5BCA8A5FE11}" sibTransId="{78E34B85-33A3-499F-9E4F-F1D6D1E89EB9}"/>
    <dgm:cxn modelId="{DA06986C-D731-42FB-B9BA-55D472272201}" type="presOf" srcId="{F698D0FC-8FDA-4788-9787-1E3F060DDBD6}" destId="{57F1A2D4-62E4-40E8-9DF8-D9DE8A17AED3}" srcOrd="0" destOrd="0" presId="urn:microsoft.com/office/officeart/2005/8/layout/list1"/>
    <dgm:cxn modelId="{113EE754-6DAE-49CD-BC59-1E07C21EB938}" srcId="{2ECC198D-9DEA-4F92-9E22-78D302713243}" destId="{7D1EED67-BFE5-4F05-BC24-2D14DA96404D}" srcOrd="3" destOrd="0" parTransId="{A2302217-FBD5-44F7-A9B2-5FEBB4C08777}" sibTransId="{04AA2E7B-4D00-4673-8EF8-A967316C499D}"/>
    <dgm:cxn modelId="{8C6CD78F-9CA9-411F-9A57-82034F8EB280}" type="presOf" srcId="{7D1EED67-BFE5-4F05-BC24-2D14DA96404D}" destId="{E840536C-64F1-4AA4-B49D-093F3A15D8AC}" srcOrd="0" destOrd="0" presId="urn:microsoft.com/office/officeart/2005/8/layout/list1"/>
    <dgm:cxn modelId="{C1EF839A-F9D3-4ED3-A379-C48C7CC3FF79}" type="presOf" srcId="{2ECC198D-9DEA-4F92-9E22-78D302713243}" destId="{437A8610-B412-401D-BB77-173680D31590}" srcOrd="0" destOrd="0" presId="urn:microsoft.com/office/officeart/2005/8/layout/list1"/>
    <dgm:cxn modelId="{BE7F20AC-5C38-4CCA-BECA-278F27ACAE7D}" type="presOf" srcId="{DBBC0ACE-8351-471E-88CE-FDA689711715}" destId="{06887060-E588-4359-91D1-0AF6D92BEABC}" srcOrd="1" destOrd="0" presId="urn:microsoft.com/office/officeart/2005/8/layout/list1"/>
    <dgm:cxn modelId="{8797B1B2-7A3C-464E-8315-E23A4BD1EF65}" srcId="{2ECC198D-9DEA-4F92-9E22-78D302713243}" destId="{6D91C42B-A376-49FF-9E27-985A3ACBF9DC}" srcOrd="1" destOrd="0" parTransId="{F98535D6-EBBE-4710-94EF-7421DB7D2395}" sibTransId="{5C00AAC5-C4B7-471F-909B-35AF597F15D0}"/>
    <dgm:cxn modelId="{DEEE60B6-04AD-4B2F-ACA4-7BAB282C19B5}" type="presOf" srcId="{7D1EED67-BFE5-4F05-BC24-2D14DA96404D}" destId="{4633A05E-7C13-4D62-80FF-82AC05D9AE87}" srcOrd="1" destOrd="0" presId="urn:microsoft.com/office/officeart/2005/8/layout/list1"/>
    <dgm:cxn modelId="{A5A7FCDA-6FEE-46BE-9CAE-4B5DF6B1815D}" type="presOf" srcId="{DBBC0ACE-8351-471E-88CE-FDA689711715}" destId="{D98300D1-EB4D-4B0C-B44B-9D4812C97057}" srcOrd="0" destOrd="0" presId="urn:microsoft.com/office/officeart/2005/8/layout/list1"/>
    <dgm:cxn modelId="{FEB9F500-AACE-45C4-826C-D8D0EF072456}" type="presParOf" srcId="{437A8610-B412-401D-BB77-173680D31590}" destId="{A7F694EC-5B6E-4406-9008-5AED8FBEA58D}" srcOrd="0" destOrd="0" presId="urn:microsoft.com/office/officeart/2005/8/layout/list1"/>
    <dgm:cxn modelId="{76F7BD3A-231A-47A3-9504-19141F53F663}" type="presParOf" srcId="{A7F694EC-5B6E-4406-9008-5AED8FBEA58D}" destId="{57F1A2D4-62E4-40E8-9DF8-D9DE8A17AED3}" srcOrd="0" destOrd="0" presId="urn:microsoft.com/office/officeart/2005/8/layout/list1"/>
    <dgm:cxn modelId="{C67A9DCD-8CFA-4D6F-AF74-FDDDCA9A04B3}" type="presParOf" srcId="{A7F694EC-5B6E-4406-9008-5AED8FBEA58D}" destId="{162E64C3-2DA1-48E8-804F-CA628D48E68F}" srcOrd="1" destOrd="0" presId="urn:microsoft.com/office/officeart/2005/8/layout/list1"/>
    <dgm:cxn modelId="{CA193D48-1556-4173-936F-8DF30E773EE2}" type="presParOf" srcId="{437A8610-B412-401D-BB77-173680D31590}" destId="{57D7AF93-6AB2-46D0-AF30-CA7C1F5B42BE}" srcOrd="1" destOrd="0" presId="urn:microsoft.com/office/officeart/2005/8/layout/list1"/>
    <dgm:cxn modelId="{C8985680-95C5-4B9D-BD19-65F1D9B70F4A}" type="presParOf" srcId="{437A8610-B412-401D-BB77-173680D31590}" destId="{341EAC0E-62EA-4BDE-BB2E-8821AEF5AAF9}" srcOrd="2" destOrd="0" presId="urn:microsoft.com/office/officeart/2005/8/layout/list1"/>
    <dgm:cxn modelId="{3FF1272C-E0DB-4870-828B-D7C927A5FD07}" type="presParOf" srcId="{437A8610-B412-401D-BB77-173680D31590}" destId="{07327D53-1457-4487-A02A-5D16F6663DCC}" srcOrd="3" destOrd="0" presId="urn:microsoft.com/office/officeart/2005/8/layout/list1"/>
    <dgm:cxn modelId="{789783A3-CE9B-453B-B482-8D7CEFFC8EF7}" type="presParOf" srcId="{437A8610-B412-401D-BB77-173680D31590}" destId="{6FC4EA41-92DB-43D3-B67E-F11940F39FF0}" srcOrd="4" destOrd="0" presId="urn:microsoft.com/office/officeart/2005/8/layout/list1"/>
    <dgm:cxn modelId="{D100FE71-0791-41BD-90C9-9B52ADEB5D98}" type="presParOf" srcId="{6FC4EA41-92DB-43D3-B67E-F11940F39FF0}" destId="{B83700E1-063E-4AA4-B951-C82AFA66B9B5}" srcOrd="0" destOrd="0" presId="urn:microsoft.com/office/officeart/2005/8/layout/list1"/>
    <dgm:cxn modelId="{20CEFFC0-BF8D-42B9-836F-0692CA45805F}" type="presParOf" srcId="{6FC4EA41-92DB-43D3-B67E-F11940F39FF0}" destId="{5675B5E4-2D13-4C94-9DB6-26DB8CCB982E}" srcOrd="1" destOrd="0" presId="urn:microsoft.com/office/officeart/2005/8/layout/list1"/>
    <dgm:cxn modelId="{001D6D34-4661-4919-8B20-CC2011E637BF}" type="presParOf" srcId="{437A8610-B412-401D-BB77-173680D31590}" destId="{1FF2AC35-DE42-43C2-91EF-EB3B6DDDDE15}" srcOrd="5" destOrd="0" presId="urn:microsoft.com/office/officeart/2005/8/layout/list1"/>
    <dgm:cxn modelId="{1BDA5686-0C9B-4018-B125-A3E33A9E9617}" type="presParOf" srcId="{437A8610-B412-401D-BB77-173680D31590}" destId="{EDC41231-F408-4B8C-A6A1-4FB85259C700}" srcOrd="6" destOrd="0" presId="urn:microsoft.com/office/officeart/2005/8/layout/list1"/>
    <dgm:cxn modelId="{35A7D8E1-951F-47BB-91BD-B694F616DCE9}" type="presParOf" srcId="{437A8610-B412-401D-BB77-173680D31590}" destId="{AC785394-FC1F-4E8B-82B8-86514D01243F}" srcOrd="7" destOrd="0" presId="urn:microsoft.com/office/officeart/2005/8/layout/list1"/>
    <dgm:cxn modelId="{06A352C9-0DE6-422E-9CE3-DBF058F6BBDF}" type="presParOf" srcId="{437A8610-B412-401D-BB77-173680D31590}" destId="{42AC34C4-FEAB-4290-A432-EEB163E23D13}" srcOrd="8" destOrd="0" presId="urn:microsoft.com/office/officeart/2005/8/layout/list1"/>
    <dgm:cxn modelId="{D39683A0-BEFF-4D4E-A96A-6AD327410262}" type="presParOf" srcId="{42AC34C4-FEAB-4290-A432-EEB163E23D13}" destId="{D98300D1-EB4D-4B0C-B44B-9D4812C97057}" srcOrd="0" destOrd="0" presId="urn:microsoft.com/office/officeart/2005/8/layout/list1"/>
    <dgm:cxn modelId="{4CF36F49-0D23-4DC9-9B7F-0313C8B3420A}" type="presParOf" srcId="{42AC34C4-FEAB-4290-A432-EEB163E23D13}" destId="{06887060-E588-4359-91D1-0AF6D92BEABC}" srcOrd="1" destOrd="0" presId="urn:microsoft.com/office/officeart/2005/8/layout/list1"/>
    <dgm:cxn modelId="{08178B69-B9D8-4BC0-9A0E-5E79B9F06A3F}" type="presParOf" srcId="{437A8610-B412-401D-BB77-173680D31590}" destId="{09A0D5D2-0F2D-45EE-AD29-DB1ACF2356A5}" srcOrd="9" destOrd="0" presId="urn:microsoft.com/office/officeart/2005/8/layout/list1"/>
    <dgm:cxn modelId="{B7DF3CA3-2530-4A52-A12D-92444D9B4C4E}" type="presParOf" srcId="{437A8610-B412-401D-BB77-173680D31590}" destId="{C69668E5-E26C-4464-BCC6-DD0A2E9087A4}" srcOrd="10" destOrd="0" presId="urn:microsoft.com/office/officeart/2005/8/layout/list1"/>
    <dgm:cxn modelId="{D94B1B00-3589-4F78-A34C-4DCC38AA19D1}" type="presParOf" srcId="{437A8610-B412-401D-BB77-173680D31590}" destId="{71EE56F5-AF71-49E7-90D3-C17D9BE0D324}" srcOrd="11" destOrd="0" presId="urn:microsoft.com/office/officeart/2005/8/layout/list1"/>
    <dgm:cxn modelId="{077B6D70-D4A2-455C-9623-525358A50183}" type="presParOf" srcId="{437A8610-B412-401D-BB77-173680D31590}" destId="{7005A64E-0A27-4177-9522-1B7363DDB366}" srcOrd="12" destOrd="0" presId="urn:microsoft.com/office/officeart/2005/8/layout/list1"/>
    <dgm:cxn modelId="{EA0FED41-B791-4B23-B7AF-BD49A06AC2AF}" type="presParOf" srcId="{7005A64E-0A27-4177-9522-1B7363DDB366}" destId="{E840536C-64F1-4AA4-B49D-093F3A15D8AC}" srcOrd="0" destOrd="0" presId="urn:microsoft.com/office/officeart/2005/8/layout/list1"/>
    <dgm:cxn modelId="{04526E46-C506-4169-AEEB-5F6AE5C5AC60}" type="presParOf" srcId="{7005A64E-0A27-4177-9522-1B7363DDB366}" destId="{4633A05E-7C13-4D62-80FF-82AC05D9AE87}" srcOrd="1" destOrd="0" presId="urn:microsoft.com/office/officeart/2005/8/layout/list1"/>
    <dgm:cxn modelId="{56AEE779-3F3B-40C5-A869-91C793C9B355}" type="presParOf" srcId="{437A8610-B412-401D-BB77-173680D31590}" destId="{D82FEB50-16E0-4F09-A490-740F8879B2F1}" srcOrd="13" destOrd="0" presId="urn:microsoft.com/office/officeart/2005/8/layout/list1"/>
    <dgm:cxn modelId="{4742C555-06C4-410A-9DEF-B263830EB9EF}" type="presParOf" srcId="{437A8610-B412-401D-BB77-173680D31590}" destId="{53EEC07B-0256-4DE0-8992-B2FC16F154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395FF9-FC3B-4CCC-9CAB-3238039738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078F0F-BAC6-4932-BFA7-C6D9CABFB2F6}">
      <dgm:prSet/>
      <dgm:spPr/>
      <dgm:t>
        <a:bodyPr/>
        <a:lstStyle/>
        <a:p>
          <a:r>
            <a:rPr lang="hr-HR" dirty="0"/>
            <a:t>Utvrditi prepreke koje utječu na žene u zelenoj tehnologiji</a:t>
          </a:r>
          <a:endParaRPr lang="en-US" dirty="0"/>
        </a:p>
      </dgm:t>
    </dgm:pt>
    <dgm:pt modelId="{2DAB8E94-F10B-4119-A55D-D95BCE28652F}" type="parTrans" cxnId="{1AC7CAC9-A227-4816-9F70-087441096162}">
      <dgm:prSet/>
      <dgm:spPr/>
      <dgm:t>
        <a:bodyPr/>
        <a:lstStyle/>
        <a:p>
          <a:endParaRPr lang="en-US"/>
        </a:p>
      </dgm:t>
    </dgm:pt>
    <dgm:pt modelId="{A4A0782A-A769-42A1-B54F-A8A3EF342661}" type="sibTrans" cxnId="{1AC7CAC9-A227-4816-9F70-087441096162}">
      <dgm:prSet/>
      <dgm:spPr/>
      <dgm:t>
        <a:bodyPr/>
        <a:lstStyle/>
        <a:p>
          <a:endParaRPr lang="en-US"/>
        </a:p>
      </dgm:t>
    </dgm:pt>
    <dgm:pt modelId="{63CC6C71-7D2F-41F3-A756-D28478D5CC88}">
      <dgm:prSet/>
      <dgm:spPr/>
      <dgm:t>
        <a:bodyPr/>
        <a:lstStyle/>
        <a:p>
          <a:r>
            <a:rPr lang="hr-HR" dirty="0" err="1"/>
            <a:t>Mapirati</a:t>
          </a:r>
          <a:r>
            <a:rPr lang="hr-HR" dirty="0"/>
            <a:t> prilike i dobre prakse</a:t>
          </a:r>
          <a:endParaRPr lang="en-US" dirty="0"/>
        </a:p>
      </dgm:t>
    </dgm:pt>
    <dgm:pt modelId="{E9C17597-53CA-4D30-93C5-DB11F4F0EA4E}" type="parTrans" cxnId="{5E928C04-A8B7-4897-B74E-903C9A889D54}">
      <dgm:prSet/>
      <dgm:spPr/>
      <dgm:t>
        <a:bodyPr/>
        <a:lstStyle/>
        <a:p>
          <a:endParaRPr lang="en-US"/>
        </a:p>
      </dgm:t>
    </dgm:pt>
    <dgm:pt modelId="{61EAC9D9-7DAC-4C47-A3C0-6E5FB2ED7D53}" type="sibTrans" cxnId="{5E928C04-A8B7-4897-B74E-903C9A889D54}">
      <dgm:prSet/>
      <dgm:spPr/>
      <dgm:t>
        <a:bodyPr/>
        <a:lstStyle/>
        <a:p>
          <a:endParaRPr lang="en-US"/>
        </a:p>
      </dgm:t>
    </dgm:pt>
    <dgm:pt modelId="{4CEC16F8-AFE2-477A-BD27-2D6D4845D13D}">
      <dgm:prSet/>
      <dgm:spPr/>
      <dgm:t>
        <a:bodyPr/>
        <a:lstStyle/>
        <a:p>
          <a:r>
            <a:rPr lang="hr-HR" dirty="0"/>
            <a:t>Zajednički kreirati politička rješenja na nacionalnoj i EU razini</a:t>
          </a:r>
          <a:endParaRPr lang="en-US" dirty="0"/>
        </a:p>
      </dgm:t>
    </dgm:pt>
    <dgm:pt modelId="{747EC8CB-3385-4B98-811C-086FE20867DD}" type="parTrans" cxnId="{9D7893E0-C20F-4171-B4AA-0D8D71565E55}">
      <dgm:prSet/>
      <dgm:spPr/>
      <dgm:t>
        <a:bodyPr/>
        <a:lstStyle/>
        <a:p>
          <a:endParaRPr lang="en-US"/>
        </a:p>
      </dgm:t>
    </dgm:pt>
    <dgm:pt modelId="{37B7C39D-04A1-47F5-BBAF-7D4D4D0BF3F2}" type="sibTrans" cxnId="{9D7893E0-C20F-4171-B4AA-0D8D71565E55}">
      <dgm:prSet/>
      <dgm:spPr/>
      <dgm:t>
        <a:bodyPr/>
        <a:lstStyle/>
        <a:p>
          <a:endParaRPr lang="en-US"/>
        </a:p>
      </dgm:t>
    </dgm:pt>
    <dgm:pt modelId="{17BD6E1E-2FD0-4952-9C9C-6BDD3DFF3736}">
      <dgm:prSet/>
      <dgm:spPr/>
      <dgm:t>
        <a:bodyPr/>
        <a:lstStyle/>
        <a:p>
          <a:r>
            <a:rPr lang="hr-HR" dirty="0"/>
            <a:t>Dati strukturirane doprinose za nacrt politike Women4AGreenEU</a:t>
          </a:r>
          <a:endParaRPr lang="en-US" dirty="0"/>
        </a:p>
      </dgm:t>
    </dgm:pt>
    <dgm:pt modelId="{6B1C2C12-7D41-4F01-BF99-D292C606F4A8}" type="parTrans" cxnId="{FEB11539-A892-4319-95BB-417E2FB56667}">
      <dgm:prSet/>
      <dgm:spPr/>
      <dgm:t>
        <a:bodyPr/>
        <a:lstStyle/>
        <a:p>
          <a:endParaRPr lang="en-US"/>
        </a:p>
      </dgm:t>
    </dgm:pt>
    <dgm:pt modelId="{22916AE7-BE84-4C6D-BE18-0E7191596458}" type="sibTrans" cxnId="{FEB11539-A892-4319-95BB-417E2FB56667}">
      <dgm:prSet/>
      <dgm:spPr/>
      <dgm:t>
        <a:bodyPr/>
        <a:lstStyle/>
        <a:p>
          <a:endParaRPr lang="en-US"/>
        </a:p>
      </dgm:t>
    </dgm:pt>
    <dgm:pt modelId="{E162A79A-9AAE-496C-9EFF-D967848BAFC6}">
      <dgm:prSet/>
      <dgm:spPr/>
      <dgm:t>
        <a:bodyPr/>
        <a:lstStyle/>
        <a:p>
          <a:r>
            <a:rPr lang="hr-HR" dirty="0"/>
            <a:t>Prikupiti usporedive uvide u svim partnerskim zemljama</a:t>
          </a:r>
          <a:endParaRPr lang="en-US" dirty="0"/>
        </a:p>
      </dgm:t>
    </dgm:pt>
    <dgm:pt modelId="{9EAEDDA0-91EC-46FE-BFFA-D9EB242FD926}" type="parTrans" cxnId="{389922A5-C6CA-41B5-91B1-E4435D6102C1}">
      <dgm:prSet/>
      <dgm:spPr/>
      <dgm:t>
        <a:bodyPr/>
        <a:lstStyle/>
        <a:p>
          <a:endParaRPr lang="en-US"/>
        </a:p>
      </dgm:t>
    </dgm:pt>
    <dgm:pt modelId="{6BF365A7-DF76-4B94-BAD2-C39DC682275A}" type="sibTrans" cxnId="{389922A5-C6CA-41B5-91B1-E4435D6102C1}">
      <dgm:prSet/>
      <dgm:spPr/>
      <dgm:t>
        <a:bodyPr/>
        <a:lstStyle/>
        <a:p>
          <a:endParaRPr lang="en-US"/>
        </a:p>
      </dgm:t>
    </dgm:pt>
    <dgm:pt modelId="{8D9AA64A-68AF-46E3-A4D1-B6E0AAE20013}" type="pres">
      <dgm:prSet presAssocID="{BA395FF9-FC3B-4CCC-9CAB-323803973856}" presName="linear" presStyleCnt="0">
        <dgm:presLayoutVars>
          <dgm:animLvl val="lvl"/>
          <dgm:resizeHandles val="exact"/>
        </dgm:presLayoutVars>
      </dgm:prSet>
      <dgm:spPr/>
    </dgm:pt>
    <dgm:pt modelId="{254B6274-E751-4752-B99F-B121990A6DA3}" type="pres">
      <dgm:prSet presAssocID="{3C078F0F-BAC6-4932-BFA7-C6D9CABFB2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CE2FD7E-AB93-4E35-8EFA-A1CAD79A66B4}" type="pres">
      <dgm:prSet presAssocID="{A4A0782A-A769-42A1-B54F-A8A3EF342661}" presName="spacer" presStyleCnt="0"/>
      <dgm:spPr/>
    </dgm:pt>
    <dgm:pt modelId="{5B56F93A-9EBC-48BF-96C7-15AF2016397E}" type="pres">
      <dgm:prSet presAssocID="{63CC6C71-7D2F-41F3-A756-D28478D5CC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19FD213-FE18-458C-91CB-CA335DA1C27B}" type="pres">
      <dgm:prSet presAssocID="{61EAC9D9-7DAC-4C47-A3C0-6E5FB2ED7D53}" presName="spacer" presStyleCnt="0"/>
      <dgm:spPr/>
    </dgm:pt>
    <dgm:pt modelId="{4346248B-AAC0-49B8-BF28-838FBD1A0EE6}" type="pres">
      <dgm:prSet presAssocID="{4CEC16F8-AFE2-477A-BD27-2D6D4845D1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19B3B6-932C-415B-A15B-63D9EB2BACEA}" type="pres">
      <dgm:prSet presAssocID="{37B7C39D-04A1-47F5-BBAF-7D4D4D0BF3F2}" presName="spacer" presStyleCnt="0"/>
      <dgm:spPr/>
    </dgm:pt>
    <dgm:pt modelId="{70DAC7BD-D65B-49FF-94DC-86A3B45EAE3D}" type="pres">
      <dgm:prSet presAssocID="{17BD6E1E-2FD0-4952-9C9C-6BDD3DFF373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FF63EA3-F628-438F-A007-CFA8F4CA5A03}" type="pres">
      <dgm:prSet presAssocID="{22916AE7-BE84-4C6D-BE18-0E7191596458}" presName="spacer" presStyleCnt="0"/>
      <dgm:spPr/>
    </dgm:pt>
    <dgm:pt modelId="{5910DA6F-ED58-4E84-B3E1-D85DFA1AF369}" type="pres">
      <dgm:prSet presAssocID="{E162A79A-9AAE-496C-9EFF-D967848BAFC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E928C04-A8B7-4897-B74E-903C9A889D54}" srcId="{BA395FF9-FC3B-4CCC-9CAB-323803973856}" destId="{63CC6C71-7D2F-41F3-A756-D28478D5CC88}" srcOrd="1" destOrd="0" parTransId="{E9C17597-53CA-4D30-93C5-DB11F4F0EA4E}" sibTransId="{61EAC9D9-7DAC-4C47-A3C0-6E5FB2ED7D53}"/>
    <dgm:cxn modelId="{0359FB17-414C-43D4-B4BB-6E3D88666E6D}" type="presOf" srcId="{E162A79A-9AAE-496C-9EFF-D967848BAFC6}" destId="{5910DA6F-ED58-4E84-B3E1-D85DFA1AF369}" srcOrd="0" destOrd="0" presId="urn:microsoft.com/office/officeart/2005/8/layout/vList2"/>
    <dgm:cxn modelId="{510D0326-7C05-41D5-9148-F4DAF78CF2AE}" type="presOf" srcId="{4CEC16F8-AFE2-477A-BD27-2D6D4845D13D}" destId="{4346248B-AAC0-49B8-BF28-838FBD1A0EE6}" srcOrd="0" destOrd="0" presId="urn:microsoft.com/office/officeart/2005/8/layout/vList2"/>
    <dgm:cxn modelId="{FEB11539-A892-4319-95BB-417E2FB56667}" srcId="{BA395FF9-FC3B-4CCC-9CAB-323803973856}" destId="{17BD6E1E-2FD0-4952-9C9C-6BDD3DFF3736}" srcOrd="3" destOrd="0" parTransId="{6B1C2C12-7D41-4F01-BF99-D292C606F4A8}" sibTransId="{22916AE7-BE84-4C6D-BE18-0E7191596458}"/>
    <dgm:cxn modelId="{8E2C23A4-0E35-42BA-A661-5E2985535D65}" type="presOf" srcId="{17BD6E1E-2FD0-4952-9C9C-6BDD3DFF3736}" destId="{70DAC7BD-D65B-49FF-94DC-86A3B45EAE3D}" srcOrd="0" destOrd="0" presId="urn:microsoft.com/office/officeart/2005/8/layout/vList2"/>
    <dgm:cxn modelId="{389922A5-C6CA-41B5-91B1-E4435D6102C1}" srcId="{BA395FF9-FC3B-4CCC-9CAB-323803973856}" destId="{E162A79A-9AAE-496C-9EFF-D967848BAFC6}" srcOrd="4" destOrd="0" parTransId="{9EAEDDA0-91EC-46FE-BFFA-D9EB242FD926}" sibTransId="{6BF365A7-DF76-4B94-BAD2-C39DC682275A}"/>
    <dgm:cxn modelId="{1AC7CAC9-A227-4816-9F70-087441096162}" srcId="{BA395FF9-FC3B-4CCC-9CAB-323803973856}" destId="{3C078F0F-BAC6-4932-BFA7-C6D9CABFB2F6}" srcOrd="0" destOrd="0" parTransId="{2DAB8E94-F10B-4119-A55D-D95BCE28652F}" sibTransId="{A4A0782A-A769-42A1-B54F-A8A3EF342661}"/>
    <dgm:cxn modelId="{F0ECF5D0-EFB1-4356-AE44-670325352CAC}" type="presOf" srcId="{BA395FF9-FC3B-4CCC-9CAB-323803973856}" destId="{8D9AA64A-68AF-46E3-A4D1-B6E0AAE20013}" srcOrd="0" destOrd="0" presId="urn:microsoft.com/office/officeart/2005/8/layout/vList2"/>
    <dgm:cxn modelId="{D4B10ADE-C2D3-484B-A774-2CBC8FD76461}" type="presOf" srcId="{3C078F0F-BAC6-4932-BFA7-C6D9CABFB2F6}" destId="{254B6274-E751-4752-B99F-B121990A6DA3}" srcOrd="0" destOrd="0" presId="urn:microsoft.com/office/officeart/2005/8/layout/vList2"/>
    <dgm:cxn modelId="{9D7893E0-C20F-4171-B4AA-0D8D71565E55}" srcId="{BA395FF9-FC3B-4CCC-9CAB-323803973856}" destId="{4CEC16F8-AFE2-477A-BD27-2D6D4845D13D}" srcOrd="2" destOrd="0" parTransId="{747EC8CB-3385-4B98-811C-086FE20867DD}" sibTransId="{37B7C39D-04A1-47F5-BBAF-7D4D4D0BF3F2}"/>
    <dgm:cxn modelId="{E3681AF7-207E-4B8F-A3FF-6964855AF9E9}" type="presOf" srcId="{63CC6C71-7D2F-41F3-A756-D28478D5CC88}" destId="{5B56F93A-9EBC-48BF-96C7-15AF2016397E}" srcOrd="0" destOrd="0" presId="urn:microsoft.com/office/officeart/2005/8/layout/vList2"/>
    <dgm:cxn modelId="{F4D11291-AD99-444F-AFCB-6308642C88C0}" type="presParOf" srcId="{8D9AA64A-68AF-46E3-A4D1-B6E0AAE20013}" destId="{254B6274-E751-4752-B99F-B121990A6DA3}" srcOrd="0" destOrd="0" presId="urn:microsoft.com/office/officeart/2005/8/layout/vList2"/>
    <dgm:cxn modelId="{5853B3D4-A188-41C1-A122-ECB56D2CAC20}" type="presParOf" srcId="{8D9AA64A-68AF-46E3-A4D1-B6E0AAE20013}" destId="{8CE2FD7E-AB93-4E35-8EFA-A1CAD79A66B4}" srcOrd="1" destOrd="0" presId="urn:microsoft.com/office/officeart/2005/8/layout/vList2"/>
    <dgm:cxn modelId="{BA1DEBE6-56FF-453E-BB1F-3F0B83BAFCEF}" type="presParOf" srcId="{8D9AA64A-68AF-46E3-A4D1-B6E0AAE20013}" destId="{5B56F93A-9EBC-48BF-96C7-15AF2016397E}" srcOrd="2" destOrd="0" presId="urn:microsoft.com/office/officeart/2005/8/layout/vList2"/>
    <dgm:cxn modelId="{3F43975E-F21A-4231-A7A8-0D9E79B58ED2}" type="presParOf" srcId="{8D9AA64A-68AF-46E3-A4D1-B6E0AAE20013}" destId="{319FD213-FE18-458C-91CB-CA335DA1C27B}" srcOrd="3" destOrd="0" presId="urn:microsoft.com/office/officeart/2005/8/layout/vList2"/>
    <dgm:cxn modelId="{0DEC99AE-8A60-4253-86D7-DB0BB22CC004}" type="presParOf" srcId="{8D9AA64A-68AF-46E3-A4D1-B6E0AAE20013}" destId="{4346248B-AAC0-49B8-BF28-838FBD1A0EE6}" srcOrd="4" destOrd="0" presId="urn:microsoft.com/office/officeart/2005/8/layout/vList2"/>
    <dgm:cxn modelId="{61E3CBC8-1DFA-4272-9566-5FA8010734F9}" type="presParOf" srcId="{8D9AA64A-68AF-46E3-A4D1-B6E0AAE20013}" destId="{A219B3B6-932C-415B-A15B-63D9EB2BACEA}" srcOrd="5" destOrd="0" presId="urn:microsoft.com/office/officeart/2005/8/layout/vList2"/>
    <dgm:cxn modelId="{90B29475-F16D-4A9F-9A24-20CE71351D55}" type="presParOf" srcId="{8D9AA64A-68AF-46E3-A4D1-B6E0AAE20013}" destId="{70DAC7BD-D65B-49FF-94DC-86A3B45EAE3D}" srcOrd="6" destOrd="0" presId="urn:microsoft.com/office/officeart/2005/8/layout/vList2"/>
    <dgm:cxn modelId="{A95F2316-C9AF-40DC-8D15-D7E5771B3098}" type="presParOf" srcId="{8D9AA64A-68AF-46E3-A4D1-B6E0AAE20013}" destId="{5FF63EA3-F628-438F-A007-CFA8F4CA5A03}" srcOrd="7" destOrd="0" presId="urn:microsoft.com/office/officeart/2005/8/layout/vList2"/>
    <dgm:cxn modelId="{4CC3C674-674F-4727-894E-FB80B01B573F}" type="presParOf" srcId="{8D9AA64A-68AF-46E3-A4D1-B6E0AAE20013}" destId="{5910DA6F-ED58-4E84-B3E1-D85DFA1AF3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4312F6-020E-4647-95D3-871F309EB47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A94040-5459-4BC4-87B7-481012A64271}">
      <dgm:prSet/>
      <dgm:spPr/>
      <dgm:t>
        <a:bodyPr/>
        <a:lstStyle/>
        <a:p>
          <a:r>
            <a:rPr lang="hr-HR" dirty="0"/>
            <a:t>Strukturne barijere: Koji sistemski problemi utječu na pristup karijerama u zelenoj tehnologiji?</a:t>
          </a:r>
          <a:endParaRPr lang="en-US" dirty="0"/>
        </a:p>
      </dgm:t>
    </dgm:pt>
    <dgm:pt modelId="{7B10FE0D-F1B1-437E-A962-699074C5642F}" type="parTrans" cxnId="{6BF81C37-4976-442F-B19D-D432336AAAF8}">
      <dgm:prSet/>
      <dgm:spPr/>
      <dgm:t>
        <a:bodyPr/>
        <a:lstStyle/>
        <a:p>
          <a:endParaRPr lang="en-US"/>
        </a:p>
      </dgm:t>
    </dgm:pt>
    <dgm:pt modelId="{B57B48D3-3D54-4FC2-AD41-DAEC0C7E5943}" type="sibTrans" cxnId="{6BF81C37-4976-442F-B19D-D432336AAAF8}">
      <dgm:prSet/>
      <dgm:spPr/>
      <dgm:t>
        <a:bodyPr/>
        <a:lstStyle/>
        <a:p>
          <a:endParaRPr lang="en-US"/>
        </a:p>
      </dgm:t>
    </dgm:pt>
    <dgm:pt modelId="{D044E268-EA88-4980-AA41-766650E86D9A}">
      <dgm:prSet/>
      <dgm:spPr/>
      <dgm:t>
        <a:bodyPr/>
        <a:lstStyle/>
        <a:p>
          <a:r>
            <a:rPr lang="hr-HR" dirty="0"/>
            <a:t>Obrazovne barijere: Što sprječava djevojke/žene da odaberu STEM ili osposobljavanje za zelene vještine?</a:t>
          </a:r>
          <a:endParaRPr lang="en-US" dirty="0"/>
        </a:p>
      </dgm:t>
    </dgm:pt>
    <dgm:pt modelId="{A7A0424B-10A3-44C7-9A87-65A0CC3AA8DE}" type="parTrans" cxnId="{9F5AC585-FEE9-49CD-B130-15B3F6A58726}">
      <dgm:prSet/>
      <dgm:spPr/>
      <dgm:t>
        <a:bodyPr/>
        <a:lstStyle/>
        <a:p>
          <a:endParaRPr lang="en-US"/>
        </a:p>
      </dgm:t>
    </dgm:pt>
    <dgm:pt modelId="{94B4DF51-7DEF-4416-BEBD-29969BF80BF2}" type="sibTrans" cxnId="{9F5AC585-FEE9-49CD-B130-15B3F6A58726}">
      <dgm:prSet/>
      <dgm:spPr/>
      <dgm:t>
        <a:bodyPr/>
        <a:lstStyle/>
        <a:p>
          <a:endParaRPr lang="en-US"/>
        </a:p>
      </dgm:t>
    </dgm:pt>
    <dgm:pt modelId="{B2739D9F-9E07-446E-93A9-D0957E048222}">
      <dgm:prSet/>
      <dgm:spPr/>
      <dgm:t>
        <a:bodyPr/>
        <a:lstStyle/>
        <a:p>
          <a:r>
            <a:rPr lang="hr-HR" dirty="0"/>
            <a:t>Kulturne barijere: Koji stereotipi ili društvene norme utječu na izbore?</a:t>
          </a:r>
          <a:endParaRPr lang="en-US" dirty="0"/>
        </a:p>
      </dgm:t>
    </dgm:pt>
    <dgm:pt modelId="{E4EF8091-42E1-4501-9802-6FF8EDD58A62}" type="parTrans" cxnId="{0D5FF9EB-98D7-4775-9080-72C934719DB5}">
      <dgm:prSet/>
      <dgm:spPr/>
      <dgm:t>
        <a:bodyPr/>
        <a:lstStyle/>
        <a:p>
          <a:endParaRPr lang="en-US"/>
        </a:p>
      </dgm:t>
    </dgm:pt>
    <dgm:pt modelId="{0718699F-4EEA-4A78-9BD6-616DD5123C99}" type="sibTrans" cxnId="{0D5FF9EB-98D7-4775-9080-72C934719DB5}">
      <dgm:prSet/>
      <dgm:spPr/>
      <dgm:t>
        <a:bodyPr/>
        <a:lstStyle/>
        <a:p>
          <a:endParaRPr lang="en-US"/>
        </a:p>
      </dgm:t>
    </dgm:pt>
    <dgm:pt modelId="{F4486A1B-115E-4583-A8EF-AD8C6CA8FA59}">
      <dgm:prSet/>
      <dgm:spPr/>
      <dgm:t>
        <a:bodyPr/>
        <a:lstStyle/>
        <a:p>
          <a:r>
            <a:rPr lang="hr-HR" dirty="0"/>
            <a:t>Industrijske barijere: Zapošljavanje, napredovanje, fleksibilnost rada, uzori?</a:t>
          </a:r>
          <a:endParaRPr lang="en-US" dirty="0"/>
        </a:p>
      </dgm:t>
    </dgm:pt>
    <dgm:pt modelId="{EA84400F-C50B-4017-82B4-870A4AE6E331}" type="parTrans" cxnId="{18745C4C-72D9-45A2-A1B2-E318BF2FF8C8}">
      <dgm:prSet/>
      <dgm:spPr/>
      <dgm:t>
        <a:bodyPr/>
        <a:lstStyle/>
        <a:p>
          <a:endParaRPr lang="en-US"/>
        </a:p>
      </dgm:t>
    </dgm:pt>
    <dgm:pt modelId="{3AC3407D-1AC2-4623-944B-0D302A7037B8}" type="sibTrans" cxnId="{18745C4C-72D9-45A2-A1B2-E318BF2FF8C8}">
      <dgm:prSet/>
      <dgm:spPr/>
      <dgm:t>
        <a:bodyPr/>
        <a:lstStyle/>
        <a:p>
          <a:endParaRPr lang="en-US"/>
        </a:p>
      </dgm:t>
    </dgm:pt>
    <dgm:pt modelId="{368EBA12-EABC-4341-B786-48F39EA834CA}">
      <dgm:prSet/>
      <dgm:spPr/>
      <dgm:t>
        <a:bodyPr/>
        <a:lstStyle/>
        <a:p>
          <a:r>
            <a:rPr lang="hr-HR" dirty="0"/>
            <a:t>Tko je najviše pogođen? (mladi, odrasli, žene u ruralnim područjima, migranti, skupine s niskim prihodima)</a:t>
          </a:r>
          <a:endParaRPr lang="en-US" dirty="0"/>
        </a:p>
      </dgm:t>
    </dgm:pt>
    <dgm:pt modelId="{A0914A85-7FAE-4750-85D0-90B662A9131B}" type="parTrans" cxnId="{9B6E629D-5C36-462F-8ED4-49CBF8D0EA0D}">
      <dgm:prSet/>
      <dgm:spPr/>
      <dgm:t>
        <a:bodyPr/>
        <a:lstStyle/>
        <a:p>
          <a:endParaRPr lang="en-US"/>
        </a:p>
      </dgm:t>
    </dgm:pt>
    <dgm:pt modelId="{808CBF18-E342-41EB-93B5-60FA58DC26C0}" type="sibTrans" cxnId="{9B6E629D-5C36-462F-8ED4-49CBF8D0EA0D}">
      <dgm:prSet/>
      <dgm:spPr/>
      <dgm:t>
        <a:bodyPr/>
        <a:lstStyle/>
        <a:p>
          <a:endParaRPr lang="en-US"/>
        </a:p>
      </dgm:t>
    </dgm:pt>
    <dgm:pt modelId="{74E39C70-58A6-4516-9BB9-BB1766F721F1}" type="pres">
      <dgm:prSet presAssocID="{694312F6-020E-4647-95D3-871F309EB478}" presName="linear" presStyleCnt="0">
        <dgm:presLayoutVars>
          <dgm:animLvl val="lvl"/>
          <dgm:resizeHandles val="exact"/>
        </dgm:presLayoutVars>
      </dgm:prSet>
      <dgm:spPr/>
    </dgm:pt>
    <dgm:pt modelId="{7C729B52-46EA-4CC0-A023-EB870E6EF81E}" type="pres">
      <dgm:prSet presAssocID="{94A94040-5459-4BC4-87B7-481012A6427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1179E9F-6083-4CD1-BEA7-C86058C0E941}" type="pres">
      <dgm:prSet presAssocID="{B57B48D3-3D54-4FC2-AD41-DAEC0C7E5943}" presName="spacer" presStyleCnt="0"/>
      <dgm:spPr/>
    </dgm:pt>
    <dgm:pt modelId="{C888BF6D-B256-4AEC-BDF1-7BB8040D06D8}" type="pres">
      <dgm:prSet presAssocID="{D044E268-EA88-4980-AA41-766650E86D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EC4617-34C2-4056-86D8-B3944793FAF8}" type="pres">
      <dgm:prSet presAssocID="{94B4DF51-7DEF-4416-BEBD-29969BF80BF2}" presName="spacer" presStyleCnt="0"/>
      <dgm:spPr/>
    </dgm:pt>
    <dgm:pt modelId="{14930698-B5B7-479E-8A3A-04BD8DB76A43}" type="pres">
      <dgm:prSet presAssocID="{B2739D9F-9E07-446E-93A9-D0957E04822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065049C-D1BD-46AF-9028-A1B5F3DE255D}" type="pres">
      <dgm:prSet presAssocID="{0718699F-4EEA-4A78-9BD6-616DD5123C99}" presName="spacer" presStyleCnt="0"/>
      <dgm:spPr/>
    </dgm:pt>
    <dgm:pt modelId="{975E11B6-E72A-4634-85A3-0B24E0C02B40}" type="pres">
      <dgm:prSet presAssocID="{F4486A1B-115E-4583-A8EF-AD8C6CA8FA5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19F944-CC5C-4ACA-BFD9-3CCEFFE3D4DE}" type="pres">
      <dgm:prSet presAssocID="{3AC3407D-1AC2-4623-944B-0D302A7037B8}" presName="spacer" presStyleCnt="0"/>
      <dgm:spPr/>
    </dgm:pt>
    <dgm:pt modelId="{87610703-7647-4E36-B47F-88899CAD034A}" type="pres">
      <dgm:prSet presAssocID="{368EBA12-EABC-4341-B786-48F39EA834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86FC30A-B601-4D38-B9E8-85DB5673209D}" type="presOf" srcId="{694312F6-020E-4647-95D3-871F309EB478}" destId="{74E39C70-58A6-4516-9BB9-BB1766F721F1}" srcOrd="0" destOrd="0" presId="urn:microsoft.com/office/officeart/2005/8/layout/vList2"/>
    <dgm:cxn modelId="{40EBB927-1ED2-4A1A-9DC0-441417B1B0AD}" type="presOf" srcId="{368EBA12-EABC-4341-B786-48F39EA834CA}" destId="{87610703-7647-4E36-B47F-88899CAD034A}" srcOrd="0" destOrd="0" presId="urn:microsoft.com/office/officeart/2005/8/layout/vList2"/>
    <dgm:cxn modelId="{6BF81C37-4976-442F-B19D-D432336AAAF8}" srcId="{694312F6-020E-4647-95D3-871F309EB478}" destId="{94A94040-5459-4BC4-87B7-481012A64271}" srcOrd="0" destOrd="0" parTransId="{7B10FE0D-F1B1-437E-A962-699074C5642F}" sibTransId="{B57B48D3-3D54-4FC2-AD41-DAEC0C7E5943}"/>
    <dgm:cxn modelId="{18745C4C-72D9-45A2-A1B2-E318BF2FF8C8}" srcId="{694312F6-020E-4647-95D3-871F309EB478}" destId="{F4486A1B-115E-4583-A8EF-AD8C6CA8FA59}" srcOrd="3" destOrd="0" parTransId="{EA84400F-C50B-4017-82B4-870A4AE6E331}" sibTransId="{3AC3407D-1AC2-4623-944B-0D302A7037B8}"/>
    <dgm:cxn modelId="{9F5AC585-FEE9-49CD-B130-15B3F6A58726}" srcId="{694312F6-020E-4647-95D3-871F309EB478}" destId="{D044E268-EA88-4980-AA41-766650E86D9A}" srcOrd="1" destOrd="0" parTransId="{A7A0424B-10A3-44C7-9A87-65A0CC3AA8DE}" sibTransId="{94B4DF51-7DEF-4416-BEBD-29969BF80BF2}"/>
    <dgm:cxn modelId="{F7F07A8A-4411-4AD1-B471-8F915CDA0477}" type="presOf" srcId="{B2739D9F-9E07-446E-93A9-D0957E048222}" destId="{14930698-B5B7-479E-8A3A-04BD8DB76A43}" srcOrd="0" destOrd="0" presId="urn:microsoft.com/office/officeart/2005/8/layout/vList2"/>
    <dgm:cxn modelId="{9B6E629D-5C36-462F-8ED4-49CBF8D0EA0D}" srcId="{694312F6-020E-4647-95D3-871F309EB478}" destId="{368EBA12-EABC-4341-B786-48F39EA834CA}" srcOrd="4" destOrd="0" parTransId="{A0914A85-7FAE-4750-85D0-90B662A9131B}" sibTransId="{808CBF18-E342-41EB-93B5-60FA58DC26C0}"/>
    <dgm:cxn modelId="{6AF392CA-8A44-4D42-9277-3BB433627E72}" type="presOf" srcId="{F4486A1B-115E-4583-A8EF-AD8C6CA8FA59}" destId="{975E11B6-E72A-4634-85A3-0B24E0C02B40}" srcOrd="0" destOrd="0" presId="urn:microsoft.com/office/officeart/2005/8/layout/vList2"/>
    <dgm:cxn modelId="{D8F047CB-A1F2-47CD-9CA1-354DB9AAC5A9}" type="presOf" srcId="{94A94040-5459-4BC4-87B7-481012A64271}" destId="{7C729B52-46EA-4CC0-A023-EB870E6EF81E}" srcOrd="0" destOrd="0" presId="urn:microsoft.com/office/officeart/2005/8/layout/vList2"/>
    <dgm:cxn modelId="{0D5FF9EB-98D7-4775-9080-72C934719DB5}" srcId="{694312F6-020E-4647-95D3-871F309EB478}" destId="{B2739D9F-9E07-446E-93A9-D0957E048222}" srcOrd="2" destOrd="0" parTransId="{E4EF8091-42E1-4501-9802-6FF8EDD58A62}" sibTransId="{0718699F-4EEA-4A78-9BD6-616DD5123C99}"/>
    <dgm:cxn modelId="{3B2190F6-7C09-4481-BF76-ADF7C91721D1}" type="presOf" srcId="{D044E268-EA88-4980-AA41-766650E86D9A}" destId="{C888BF6D-B256-4AEC-BDF1-7BB8040D06D8}" srcOrd="0" destOrd="0" presId="urn:microsoft.com/office/officeart/2005/8/layout/vList2"/>
    <dgm:cxn modelId="{6F8883A7-3E2A-4D77-A9DD-96CE7BD4D50B}" type="presParOf" srcId="{74E39C70-58A6-4516-9BB9-BB1766F721F1}" destId="{7C729B52-46EA-4CC0-A023-EB870E6EF81E}" srcOrd="0" destOrd="0" presId="urn:microsoft.com/office/officeart/2005/8/layout/vList2"/>
    <dgm:cxn modelId="{AE81A42D-9BDD-46EE-A501-A15A429A7089}" type="presParOf" srcId="{74E39C70-58A6-4516-9BB9-BB1766F721F1}" destId="{91179E9F-6083-4CD1-BEA7-C86058C0E941}" srcOrd="1" destOrd="0" presId="urn:microsoft.com/office/officeart/2005/8/layout/vList2"/>
    <dgm:cxn modelId="{B5A8D52F-DCB0-48A7-B166-A1DF5A5B0567}" type="presParOf" srcId="{74E39C70-58A6-4516-9BB9-BB1766F721F1}" destId="{C888BF6D-B256-4AEC-BDF1-7BB8040D06D8}" srcOrd="2" destOrd="0" presId="urn:microsoft.com/office/officeart/2005/8/layout/vList2"/>
    <dgm:cxn modelId="{A7F15E3A-CBE3-49CB-BFEF-C7DF3042DDDB}" type="presParOf" srcId="{74E39C70-58A6-4516-9BB9-BB1766F721F1}" destId="{9EEC4617-34C2-4056-86D8-B3944793FAF8}" srcOrd="3" destOrd="0" presId="urn:microsoft.com/office/officeart/2005/8/layout/vList2"/>
    <dgm:cxn modelId="{CAFACCDF-2EBA-40C7-8BD1-035BCFED3C1E}" type="presParOf" srcId="{74E39C70-58A6-4516-9BB9-BB1766F721F1}" destId="{14930698-B5B7-479E-8A3A-04BD8DB76A43}" srcOrd="4" destOrd="0" presId="urn:microsoft.com/office/officeart/2005/8/layout/vList2"/>
    <dgm:cxn modelId="{8C9F8E0F-6867-4927-A5B0-50EF7D30AD5A}" type="presParOf" srcId="{74E39C70-58A6-4516-9BB9-BB1766F721F1}" destId="{8065049C-D1BD-46AF-9028-A1B5F3DE255D}" srcOrd="5" destOrd="0" presId="urn:microsoft.com/office/officeart/2005/8/layout/vList2"/>
    <dgm:cxn modelId="{C5AF2571-CF18-4121-9658-D20ADEF6BD95}" type="presParOf" srcId="{74E39C70-58A6-4516-9BB9-BB1766F721F1}" destId="{975E11B6-E72A-4634-85A3-0B24E0C02B40}" srcOrd="6" destOrd="0" presId="urn:microsoft.com/office/officeart/2005/8/layout/vList2"/>
    <dgm:cxn modelId="{5F51F2F0-00B7-4301-A8FC-80ACA2C29F59}" type="presParOf" srcId="{74E39C70-58A6-4516-9BB9-BB1766F721F1}" destId="{DF19F944-CC5C-4ACA-BFD9-3CCEFFE3D4DE}" srcOrd="7" destOrd="0" presId="urn:microsoft.com/office/officeart/2005/8/layout/vList2"/>
    <dgm:cxn modelId="{736A9D52-458C-4973-B354-2E2D8EAC4D44}" type="presParOf" srcId="{74E39C70-58A6-4516-9BB9-BB1766F721F1}" destId="{87610703-7647-4E36-B47F-88899CAD034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7CB2D3-40A8-47B2-96AC-FF46E171E7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CF2243-4F1D-470D-8DD2-FE6BE982B5DB}">
      <dgm:prSet/>
      <dgm:spPr/>
      <dgm:t>
        <a:bodyPr/>
        <a:lstStyle/>
        <a:p>
          <a:r>
            <a:rPr lang="hr-HR" dirty="0"/>
            <a:t>Koje aktualne mogućnosti podržavaju žene u zelenoj tehnologiji?</a:t>
          </a:r>
          <a:endParaRPr lang="en-US" dirty="0"/>
        </a:p>
      </dgm:t>
    </dgm:pt>
    <dgm:pt modelId="{62B2842D-052D-4884-90EC-D3F57F8980A1}" type="parTrans" cxnId="{47CECA47-C616-4328-8AA4-AC512ECB1B8C}">
      <dgm:prSet/>
      <dgm:spPr/>
      <dgm:t>
        <a:bodyPr/>
        <a:lstStyle/>
        <a:p>
          <a:endParaRPr lang="en-US"/>
        </a:p>
      </dgm:t>
    </dgm:pt>
    <dgm:pt modelId="{67A8221A-EB47-42C2-BE15-8D026C90B85E}" type="sibTrans" cxnId="{47CECA47-C616-4328-8AA4-AC512ECB1B8C}">
      <dgm:prSet/>
      <dgm:spPr/>
      <dgm:t>
        <a:bodyPr/>
        <a:lstStyle/>
        <a:p>
          <a:endParaRPr lang="en-US"/>
        </a:p>
      </dgm:t>
    </dgm:pt>
    <dgm:pt modelId="{EEBBE7EC-7029-4A6C-B4CA-B3293AC8AF7D}">
      <dgm:prSet/>
      <dgm:spPr/>
      <dgm:t>
        <a:bodyPr/>
        <a:lstStyle/>
        <a:p>
          <a:r>
            <a:rPr lang="hr-HR" dirty="0"/>
            <a:t>Postoje li perspektivne mogućnosti strukovnog obrazovanja i osposobljavanja?</a:t>
          </a:r>
          <a:endParaRPr lang="en-US" dirty="0"/>
        </a:p>
      </dgm:t>
    </dgm:pt>
    <dgm:pt modelId="{EA0AEC83-E05A-4200-BC2A-517BE80268B9}" type="parTrans" cxnId="{507F73A8-E346-4600-A7CA-CCE2642A29AF}">
      <dgm:prSet/>
      <dgm:spPr/>
      <dgm:t>
        <a:bodyPr/>
        <a:lstStyle/>
        <a:p>
          <a:endParaRPr lang="en-US"/>
        </a:p>
      </dgm:t>
    </dgm:pt>
    <dgm:pt modelId="{771C457C-F531-4D67-BA7A-DDAE76A2B6DC}" type="sibTrans" cxnId="{507F73A8-E346-4600-A7CA-CCE2642A29AF}">
      <dgm:prSet/>
      <dgm:spPr/>
      <dgm:t>
        <a:bodyPr/>
        <a:lstStyle/>
        <a:p>
          <a:endParaRPr lang="en-US"/>
        </a:p>
      </dgm:t>
    </dgm:pt>
    <dgm:pt modelId="{3ED861D4-E752-4228-9A4B-BE53E4F1B4CA}">
      <dgm:prSet/>
      <dgm:spPr/>
      <dgm:t>
        <a:bodyPr/>
        <a:lstStyle/>
        <a:p>
          <a:r>
            <a:rPr lang="hr-HR" dirty="0"/>
            <a:t>Koje organizacije nude inovativne programe?</a:t>
          </a:r>
          <a:endParaRPr lang="en-US" dirty="0"/>
        </a:p>
      </dgm:t>
    </dgm:pt>
    <dgm:pt modelId="{D80A652F-76E5-4CC6-A357-13CFB8B3134D}" type="parTrans" cxnId="{0B1BEA16-5489-4B05-9A0E-EAF0F68F1B9D}">
      <dgm:prSet/>
      <dgm:spPr/>
      <dgm:t>
        <a:bodyPr/>
        <a:lstStyle/>
        <a:p>
          <a:endParaRPr lang="en-US"/>
        </a:p>
      </dgm:t>
    </dgm:pt>
    <dgm:pt modelId="{6D26EAE7-5E58-45D6-A106-C310824DC7D2}" type="sibTrans" cxnId="{0B1BEA16-5489-4B05-9A0E-EAF0F68F1B9D}">
      <dgm:prSet/>
      <dgm:spPr/>
      <dgm:t>
        <a:bodyPr/>
        <a:lstStyle/>
        <a:p>
          <a:endParaRPr lang="en-US"/>
        </a:p>
      </dgm:t>
    </dgm:pt>
    <dgm:pt modelId="{DB60578B-F08B-4B9C-8DDF-BB17C72FA320}">
      <dgm:prSet/>
      <dgm:spPr/>
      <dgm:t>
        <a:bodyPr/>
        <a:lstStyle/>
        <a:p>
          <a:r>
            <a:rPr lang="hr-HR" dirty="0"/>
            <a:t>Koje mogućnosti partnerstva postoje (škole–industrija–nevladine organizacije)?</a:t>
          </a:r>
          <a:endParaRPr lang="en-US" dirty="0"/>
        </a:p>
      </dgm:t>
    </dgm:pt>
    <dgm:pt modelId="{D3EE4F48-C23C-4C87-9B24-6D0D8EAAE3F1}" type="parTrans" cxnId="{15F93DD7-7DFD-4C08-9F25-14A86CEC2EBF}">
      <dgm:prSet/>
      <dgm:spPr/>
      <dgm:t>
        <a:bodyPr/>
        <a:lstStyle/>
        <a:p>
          <a:endParaRPr lang="en-US"/>
        </a:p>
      </dgm:t>
    </dgm:pt>
    <dgm:pt modelId="{C013C613-E4D9-4D4E-A9E4-A4B53A9E6C54}" type="sibTrans" cxnId="{15F93DD7-7DFD-4C08-9F25-14A86CEC2EBF}">
      <dgm:prSet/>
      <dgm:spPr/>
      <dgm:t>
        <a:bodyPr/>
        <a:lstStyle/>
        <a:p>
          <a:endParaRPr lang="en-US"/>
        </a:p>
      </dgm:t>
    </dgm:pt>
    <dgm:pt modelId="{4F768988-515E-4D35-88B4-2A4161594655}">
      <dgm:prSet/>
      <dgm:spPr/>
      <dgm:t>
        <a:bodyPr/>
        <a:lstStyle/>
        <a:p>
          <a:r>
            <a:rPr lang="hr-HR" dirty="0"/>
            <a:t>Koje su mogućnosti jedinstvene za ovu zemlju/regiju?</a:t>
          </a:r>
          <a:endParaRPr lang="en-US" dirty="0"/>
        </a:p>
      </dgm:t>
    </dgm:pt>
    <dgm:pt modelId="{FD4F715D-3CAF-48A9-96DE-F891C25DB63E}" type="parTrans" cxnId="{7EF71DDA-A307-4062-918E-F2981DD45D89}">
      <dgm:prSet/>
      <dgm:spPr/>
      <dgm:t>
        <a:bodyPr/>
        <a:lstStyle/>
        <a:p>
          <a:endParaRPr lang="en-US"/>
        </a:p>
      </dgm:t>
    </dgm:pt>
    <dgm:pt modelId="{3756096C-FB54-4696-898E-AD60A35D8C5A}" type="sibTrans" cxnId="{7EF71DDA-A307-4062-918E-F2981DD45D89}">
      <dgm:prSet/>
      <dgm:spPr/>
      <dgm:t>
        <a:bodyPr/>
        <a:lstStyle/>
        <a:p>
          <a:endParaRPr lang="en-US"/>
        </a:p>
      </dgm:t>
    </dgm:pt>
    <dgm:pt modelId="{0C6A3D08-9C27-4DA4-AF7E-1201194996B0}" type="pres">
      <dgm:prSet presAssocID="{6C7CB2D3-40A8-47B2-96AC-FF46E171E7EA}" presName="linear" presStyleCnt="0">
        <dgm:presLayoutVars>
          <dgm:animLvl val="lvl"/>
          <dgm:resizeHandles val="exact"/>
        </dgm:presLayoutVars>
      </dgm:prSet>
      <dgm:spPr/>
    </dgm:pt>
    <dgm:pt modelId="{492A345B-369A-4AC8-B4B9-CEBB54139211}" type="pres">
      <dgm:prSet presAssocID="{4BCF2243-4F1D-470D-8DD2-FE6BE982B5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A1F9ABE-17E8-43A8-ABE0-A468DA697AFC}" type="pres">
      <dgm:prSet presAssocID="{67A8221A-EB47-42C2-BE15-8D026C90B85E}" presName="spacer" presStyleCnt="0"/>
      <dgm:spPr/>
    </dgm:pt>
    <dgm:pt modelId="{6FD7D03F-73C3-4695-9647-AE18A75896B9}" type="pres">
      <dgm:prSet presAssocID="{EEBBE7EC-7029-4A6C-B4CA-B3293AC8AF7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AEFF79-AA12-4B7D-AFCF-667D2D31CD70}" type="pres">
      <dgm:prSet presAssocID="{771C457C-F531-4D67-BA7A-DDAE76A2B6DC}" presName="spacer" presStyleCnt="0"/>
      <dgm:spPr/>
    </dgm:pt>
    <dgm:pt modelId="{BACCC021-A140-46F1-8FE0-2776B8DF7585}" type="pres">
      <dgm:prSet presAssocID="{3ED861D4-E752-4228-9A4B-BE53E4F1B4C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03778B1-0E25-42B5-8537-41B9BA1B7F4B}" type="pres">
      <dgm:prSet presAssocID="{6D26EAE7-5E58-45D6-A106-C310824DC7D2}" presName="spacer" presStyleCnt="0"/>
      <dgm:spPr/>
    </dgm:pt>
    <dgm:pt modelId="{CE26DEA3-0697-47D6-9B64-BFA7F32C1955}" type="pres">
      <dgm:prSet presAssocID="{DB60578B-F08B-4B9C-8DDF-BB17C72FA3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53C82CC-D7D9-4A46-ACAB-EA89F75B05CD}" type="pres">
      <dgm:prSet presAssocID="{C013C613-E4D9-4D4E-A9E4-A4B53A9E6C54}" presName="spacer" presStyleCnt="0"/>
      <dgm:spPr/>
    </dgm:pt>
    <dgm:pt modelId="{9818FA1E-8D2C-4C50-B030-2F51E18C75E3}" type="pres">
      <dgm:prSet presAssocID="{4F768988-515E-4D35-88B4-2A416159465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015707-EF24-4829-831C-6E4D9A6B07F7}" type="presOf" srcId="{3ED861D4-E752-4228-9A4B-BE53E4F1B4CA}" destId="{BACCC021-A140-46F1-8FE0-2776B8DF7585}" srcOrd="0" destOrd="0" presId="urn:microsoft.com/office/officeart/2005/8/layout/vList2"/>
    <dgm:cxn modelId="{0B1BEA16-5489-4B05-9A0E-EAF0F68F1B9D}" srcId="{6C7CB2D3-40A8-47B2-96AC-FF46E171E7EA}" destId="{3ED861D4-E752-4228-9A4B-BE53E4F1B4CA}" srcOrd="2" destOrd="0" parTransId="{D80A652F-76E5-4CC6-A357-13CFB8B3134D}" sibTransId="{6D26EAE7-5E58-45D6-A106-C310824DC7D2}"/>
    <dgm:cxn modelId="{E4063144-D6D4-4C5B-8DDD-9C665C410B2E}" type="presOf" srcId="{4BCF2243-4F1D-470D-8DD2-FE6BE982B5DB}" destId="{492A345B-369A-4AC8-B4B9-CEBB54139211}" srcOrd="0" destOrd="0" presId="urn:microsoft.com/office/officeart/2005/8/layout/vList2"/>
    <dgm:cxn modelId="{B3291F46-F423-4929-8487-D11EAED34047}" type="presOf" srcId="{6C7CB2D3-40A8-47B2-96AC-FF46E171E7EA}" destId="{0C6A3D08-9C27-4DA4-AF7E-1201194996B0}" srcOrd="0" destOrd="0" presId="urn:microsoft.com/office/officeart/2005/8/layout/vList2"/>
    <dgm:cxn modelId="{47CECA47-C616-4328-8AA4-AC512ECB1B8C}" srcId="{6C7CB2D3-40A8-47B2-96AC-FF46E171E7EA}" destId="{4BCF2243-4F1D-470D-8DD2-FE6BE982B5DB}" srcOrd="0" destOrd="0" parTransId="{62B2842D-052D-4884-90EC-D3F57F8980A1}" sibTransId="{67A8221A-EB47-42C2-BE15-8D026C90B85E}"/>
    <dgm:cxn modelId="{7C43D36A-9DD6-4947-9F0C-5E8E7672D7CA}" type="presOf" srcId="{4F768988-515E-4D35-88B4-2A4161594655}" destId="{9818FA1E-8D2C-4C50-B030-2F51E18C75E3}" srcOrd="0" destOrd="0" presId="urn:microsoft.com/office/officeart/2005/8/layout/vList2"/>
    <dgm:cxn modelId="{1F96B873-159F-43FA-A858-25DA608D4CA3}" type="presOf" srcId="{EEBBE7EC-7029-4A6C-B4CA-B3293AC8AF7D}" destId="{6FD7D03F-73C3-4695-9647-AE18A75896B9}" srcOrd="0" destOrd="0" presId="urn:microsoft.com/office/officeart/2005/8/layout/vList2"/>
    <dgm:cxn modelId="{507F73A8-E346-4600-A7CA-CCE2642A29AF}" srcId="{6C7CB2D3-40A8-47B2-96AC-FF46E171E7EA}" destId="{EEBBE7EC-7029-4A6C-B4CA-B3293AC8AF7D}" srcOrd="1" destOrd="0" parTransId="{EA0AEC83-E05A-4200-BC2A-517BE80268B9}" sibTransId="{771C457C-F531-4D67-BA7A-DDAE76A2B6DC}"/>
    <dgm:cxn modelId="{15F93DD7-7DFD-4C08-9F25-14A86CEC2EBF}" srcId="{6C7CB2D3-40A8-47B2-96AC-FF46E171E7EA}" destId="{DB60578B-F08B-4B9C-8DDF-BB17C72FA320}" srcOrd="3" destOrd="0" parTransId="{D3EE4F48-C23C-4C87-9B24-6D0D8EAAE3F1}" sibTransId="{C013C613-E4D9-4D4E-A9E4-A4B53A9E6C54}"/>
    <dgm:cxn modelId="{7EF71DDA-A307-4062-918E-F2981DD45D89}" srcId="{6C7CB2D3-40A8-47B2-96AC-FF46E171E7EA}" destId="{4F768988-515E-4D35-88B4-2A4161594655}" srcOrd="4" destOrd="0" parTransId="{FD4F715D-3CAF-48A9-96DE-F891C25DB63E}" sibTransId="{3756096C-FB54-4696-898E-AD60A35D8C5A}"/>
    <dgm:cxn modelId="{F58A9CDD-2B0D-41EE-A953-8FFB0971DF21}" type="presOf" srcId="{DB60578B-F08B-4B9C-8DDF-BB17C72FA320}" destId="{CE26DEA3-0697-47D6-9B64-BFA7F32C1955}" srcOrd="0" destOrd="0" presId="urn:microsoft.com/office/officeart/2005/8/layout/vList2"/>
    <dgm:cxn modelId="{203F651E-1E8E-4C3D-B4C6-77E5146EA902}" type="presParOf" srcId="{0C6A3D08-9C27-4DA4-AF7E-1201194996B0}" destId="{492A345B-369A-4AC8-B4B9-CEBB54139211}" srcOrd="0" destOrd="0" presId="urn:microsoft.com/office/officeart/2005/8/layout/vList2"/>
    <dgm:cxn modelId="{4989DA4A-089D-4BB6-A1AE-48F92783F880}" type="presParOf" srcId="{0C6A3D08-9C27-4DA4-AF7E-1201194996B0}" destId="{BA1F9ABE-17E8-43A8-ABE0-A468DA697AFC}" srcOrd="1" destOrd="0" presId="urn:microsoft.com/office/officeart/2005/8/layout/vList2"/>
    <dgm:cxn modelId="{BC1B3115-0342-45AE-85CE-F53024EE4F9B}" type="presParOf" srcId="{0C6A3D08-9C27-4DA4-AF7E-1201194996B0}" destId="{6FD7D03F-73C3-4695-9647-AE18A75896B9}" srcOrd="2" destOrd="0" presId="urn:microsoft.com/office/officeart/2005/8/layout/vList2"/>
    <dgm:cxn modelId="{213F0B3A-BE72-43F8-B6EA-2BA3E1121BB7}" type="presParOf" srcId="{0C6A3D08-9C27-4DA4-AF7E-1201194996B0}" destId="{72AEFF79-AA12-4B7D-AFCF-667D2D31CD70}" srcOrd="3" destOrd="0" presId="urn:microsoft.com/office/officeart/2005/8/layout/vList2"/>
    <dgm:cxn modelId="{F7617F6E-E7B1-4870-8976-3C2DEA1083AB}" type="presParOf" srcId="{0C6A3D08-9C27-4DA4-AF7E-1201194996B0}" destId="{BACCC021-A140-46F1-8FE0-2776B8DF7585}" srcOrd="4" destOrd="0" presId="urn:microsoft.com/office/officeart/2005/8/layout/vList2"/>
    <dgm:cxn modelId="{1B681BFF-29CB-4FE5-AF77-D017441AF614}" type="presParOf" srcId="{0C6A3D08-9C27-4DA4-AF7E-1201194996B0}" destId="{A03778B1-0E25-42B5-8537-41B9BA1B7F4B}" srcOrd="5" destOrd="0" presId="urn:microsoft.com/office/officeart/2005/8/layout/vList2"/>
    <dgm:cxn modelId="{88581059-4324-4FA1-AB21-D797D12CABD2}" type="presParOf" srcId="{0C6A3D08-9C27-4DA4-AF7E-1201194996B0}" destId="{CE26DEA3-0697-47D6-9B64-BFA7F32C1955}" srcOrd="6" destOrd="0" presId="urn:microsoft.com/office/officeart/2005/8/layout/vList2"/>
    <dgm:cxn modelId="{F56316B4-D50D-4A95-B9D8-4ADF61BD8A55}" type="presParOf" srcId="{0C6A3D08-9C27-4DA4-AF7E-1201194996B0}" destId="{753C82CC-D7D9-4A46-ACAB-EA89F75B05CD}" srcOrd="7" destOrd="0" presId="urn:microsoft.com/office/officeart/2005/8/layout/vList2"/>
    <dgm:cxn modelId="{D7C43867-7217-48B0-9C2F-973813ADF656}" type="presParOf" srcId="{0C6A3D08-9C27-4DA4-AF7E-1201194996B0}" destId="{9818FA1E-8D2C-4C50-B030-2F51E18C75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6A7E1-836D-4C7A-9A9C-74E492EDDE27}">
      <dsp:nvSpPr>
        <dsp:cNvPr id="0" name=""/>
        <dsp:cNvSpPr/>
      </dsp:nvSpPr>
      <dsp:spPr>
        <a:xfrm>
          <a:off x="0" y="4561092"/>
          <a:ext cx="1575932" cy="9978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80" tIns="163576" rIns="112080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Doprinos</a:t>
          </a:r>
          <a:endParaRPr lang="en-US" sz="2300" kern="1200" dirty="0"/>
        </a:p>
      </dsp:txBody>
      <dsp:txXfrm>
        <a:off x="0" y="4561092"/>
        <a:ext cx="1575932" cy="997855"/>
      </dsp:txXfrm>
    </dsp:sp>
    <dsp:sp modelId="{AB9637AF-0077-4059-A57E-C63224A718D2}">
      <dsp:nvSpPr>
        <dsp:cNvPr id="0" name=""/>
        <dsp:cNvSpPr/>
      </dsp:nvSpPr>
      <dsp:spPr>
        <a:xfrm>
          <a:off x="1575932" y="4561092"/>
          <a:ext cx="4727796" cy="99785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02" tIns="228600" rIns="9590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Doprinos nacrtu politike Women4AGreenEU na razini EU-a</a:t>
          </a:r>
          <a:endParaRPr lang="en-US" sz="1800" kern="1200" dirty="0"/>
        </a:p>
      </dsp:txBody>
      <dsp:txXfrm>
        <a:off x="1575932" y="4561092"/>
        <a:ext cx="4727796" cy="997855"/>
      </dsp:txXfrm>
    </dsp:sp>
    <dsp:sp modelId="{D066BF06-3DCC-414F-9F60-284E0B5C060D}">
      <dsp:nvSpPr>
        <dsp:cNvPr id="0" name=""/>
        <dsp:cNvSpPr/>
      </dsp:nvSpPr>
      <dsp:spPr>
        <a:xfrm rot="10800000">
          <a:off x="0" y="3041358"/>
          <a:ext cx="1575932" cy="153470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80" tIns="163576" rIns="112080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Potvrda i dorada</a:t>
          </a:r>
          <a:endParaRPr lang="en-US" sz="2300" kern="1200" dirty="0"/>
        </a:p>
      </dsp:txBody>
      <dsp:txXfrm rot="-10800000">
        <a:off x="0" y="3041358"/>
        <a:ext cx="1575932" cy="997556"/>
      </dsp:txXfrm>
    </dsp:sp>
    <dsp:sp modelId="{D71872EB-D59B-47AB-8307-483C4B77D464}">
      <dsp:nvSpPr>
        <dsp:cNvPr id="0" name=""/>
        <dsp:cNvSpPr/>
      </dsp:nvSpPr>
      <dsp:spPr>
        <a:xfrm>
          <a:off x="1575932" y="3041358"/>
          <a:ext cx="4727796" cy="997556"/>
        </a:xfrm>
        <a:prstGeom prst="rect">
          <a:avLst/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981555"/>
              <a:satOff val="889"/>
              <a:lumOff val="1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02" tIns="228600" rIns="9590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Potvrda i unaprjeđenje političkih preporuka</a:t>
          </a:r>
          <a:endParaRPr lang="en-US" sz="1800" kern="1200" dirty="0"/>
        </a:p>
      </dsp:txBody>
      <dsp:txXfrm>
        <a:off x="1575932" y="3041358"/>
        <a:ext cx="4727796" cy="997556"/>
      </dsp:txXfrm>
    </dsp:sp>
    <dsp:sp modelId="{65ECB2D4-0F5E-4FA4-B310-9259C191C449}">
      <dsp:nvSpPr>
        <dsp:cNvPr id="0" name=""/>
        <dsp:cNvSpPr/>
      </dsp:nvSpPr>
      <dsp:spPr>
        <a:xfrm rot="10800000">
          <a:off x="0" y="1521624"/>
          <a:ext cx="1575932" cy="153470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80" tIns="163576" rIns="112080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Analiza</a:t>
          </a:r>
          <a:endParaRPr lang="en-US" sz="2300" kern="1200" dirty="0"/>
        </a:p>
      </dsp:txBody>
      <dsp:txXfrm rot="-10800000">
        <a:off x="0" y="1521624"/>
        <a:ext cx="1575932" cy="997556"/>
      </dsp:txXfrm>
    </dsp:sp>
    <dsp:sp modelId="{DFF39311-6518-456D-B646-C353F38A439D}">
      <dsp:nvSpPr>
        <dsp:cNvPr id="0" name=""/>
        <dsp:cNvSpPr/>
      </dsp:nvSpPr>
      <dsp:spPr>
        <a:xfrm>
          <a:off x="1575932" y="1521624"/>
          <a:ext cx="4727796" cy="997556"/>
        </a:xfrm>
        <a:prstGeom prst="rect">
          <a:avLst/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963110"/>
              <a:satOff val="1778"/>
              <a:lumOff val="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02" tIns="228600" rIns="9590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Definiranje prepreka i prilika iz stvarnog okruženja </a:t>
          </a:r>
          <a:endParaRPr lang="en-US" sz="1800" kern="1200" dirty="0"/>
        </a:p>
      </dsp:txBody>
      <dsp:txXfrm>
        <a:off x="1575932" y="1521624"/>
        <a:ext cx="4727796" cy="997556"/>
      </dsp:txXfrm>
    </dsp:sp>
    <dsp:sp modelId="{8E6FC333-7DA0-48A1-BD5D-AE780734E016}">
      <dsp:nvSpPr>
        <dsp:cNvPr id="0" name=""/>
        <dsp:cNvSpPr/>
      </dsp:nvSpPr>
      <dsp:spPr>
        <a:xfrm rot="10800000">
          <a:off x="0" y="1890"/>
          <a:ext cx="1575932" cy="153470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80" tIns="163576" rIns="112080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Angažman</a:t>
          </a:r>
          <a:endParaRPr lang="en-US" sz="2300" kern="1200" dirty="0"/>
        </a:p>
      </dsp:txBody>
      <dsp:txXfrm rot="-10800000">
        <a:off x="0" y="1890"/>
        <a:ext cx="1575932" cy="997556"/>
      </dsp:txXfrm>
    </dsp:sp>
    <dsp:sp modelId="{44CB31EF-EF66-4081-8E8B-E1D0727C5F56}">
      <dsp:nvSpPr>
        <dsp:cNvPr id="0" name=""/>
        <dsp:cNvSpPr/>
      </dsp:nvSpPr>
      <dsp:spPr>
        <a:xfrm>
          <a:off x="1575932" y="1890"/>
          <a:ext cx="4727796" cy="997556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02" tIns="228600" rIns="9590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Angažman nacionalnih dionika</a:t>
          </a:r>
          <a:endParaRPr lang="en-US" sz="1800" kern="1200" dirty="0"/>
        </a:p>
      </dsp:txBody>
      <dsp:txXfrm>
        <a:off x="1575932" y="1890"/>
        <a:ext cx="4727796" cy="9975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26070-23E0-4316-88F1-4731F711FE33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Koje bi političke mjere podržale žene u zelenoj tehnologiji?</a:t>
          </a:r>
          <a:endParaRPr lang="en-US" sz="1600" kern="1200" dirty="0"/>
        </a:p>
      </dsp:txBody>
      <dsp:txXfrm>
        <a:off x="3405805" y="42725"/>
        <a:ext cx="3703990" cy="754434"/>
      </dsp:txXfrm>
    </dsp:sp>
    <dsp:sp modelId="{313A9509-D24A-43D7-80DA-E52854A04A10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Što bi sustavi strukovnog obrazovanja trebali prilagoditi (nastavni planovi i programi, informiranje, pristupačnost)?</a:t>
          </a:r>
          <a:endParaRPr lang="en-US" sz="1600" kern="1200" dirty="0"/>
        </a:p>
      </dsp:txBody>
      <dsp:txXfrm>
        <a:off x="3405805" y="920588"/>
        <a:ext cx="3703990" cy="754434"/>
      </dsp:txXfrm>
    </dsp:sp>
    <dsp:sp modelId="{1593FEE6-ACAE-406C-8C60-AE3968595006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Što bi </a:t>
          </a:r>
          <a:r>
            <a:rPr lang="hr-HR" sz="1600" kern="1200" dirty="0" err="1"/>
            <a:t>podueća</a:t>
          </a:r>
          <a:r>
            <a:rPr lang="hr-HR" sz="1600" kern="1200" dirty="0"/>
            <a:t> trebala promijeniti (zapošljavanje, osposobljavanje, karijerne puteve)?</a:t>
          </a:r>
          <a:endParaRPr lang="en-US" sz="1600" kern="1200" dirty="0"/>
        </a:p>
      </dsp:txBody>
      <dsp:txXfrm>
        <a:off x="3405805" y="1798451"/>
        <a:ext cx="3703990" cy="754434"/>
      </dsp:txXfrm>
    </dsp:sp>
    <dsp:sp modelId="{7545CB3D-EE57-4FAA-B308-37185A76748C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Koje bi mjere podizanja svijesti mogle povećati vidljivost?</a:t>
          </a:r>
          <a:endParaRPr lang="en-US" sz="1600" kern="1200" dirty="0"/>
        </a:p>
      </dsp:txBody>
      <dsp:txXfrm>
        <a:off x="3405805" y="2676315"/>
        <a:ext cx="3703990" cy="754434"/>
      </dsp:txXfrm>
    </dsp:sp>
    <dsp:sp modelId="{793D2C5A-EAD2-4829-A693-F7E292839108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kern="1200" dirty="0"/>
            <a:t>Kad bi bile moguće samo 3 preporuke, koje bi trebale biti prioritetne?</a:t>
          </a:r>
          <a:endParaRPr lang="en-US" sz="1600" kern="1200" dirty="0"/>
        </a:p>
      </dsp:txBody>
      <dsp:txXfrm>
        <a:off x="3405805" y="3554178"/>
        <a:ext cx="3703990" cy="7544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5E40E-A593-42AF-8F29-F1AF8EA46233}">
      <dsp:nvSpPr>
        <dsp:cNvPr id="0" name=""/>
        <dsp:cNvSpPr/>
      </dsp:nvSpPr>
      <dsp:spPr>
        <a:xfrm>
          <a:off x="0" y="4592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4B1C8-C7E4-4319-AB60-F95089651A99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07956-8349-419A-B7F9-07DF47848B5B}">
      <dsp:nvSpPr>
        <dsp:cNvPr id="0" name=""/>
        <dsp:cNvSpPr/>
      </dsp:nvSpPr>
      <dsp:spPr>
        <a:xfrm>
          <a:off x="1129902" y="4592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b="1" kern="1200" dirty="0"/>
            <a:t>Svaka grupa dijeli (2–3 minute):</a:t>
          </a:r>
          <a:endParaRPr lang="en-US" sz="1900" kern="1200" dirty="0"/>
        </a:p>
      </dsp:txBody>
      <dsp:txXfrm>
        <a:off x="1129902" y="4592"/>
        <a:ext cx="5171698" cy="978270"/>
      </dsp:txXfrm>
    </dsp:sp>
    <dsp:sp modelId="{3056CD65-042B-423A-86CE-4262EA249899}">
      <dsp:nvSpPr>
        <dsp:cNvPr id="0" name=""/>
        <dsp:cNvSpPr/>
      </dsp:nvSpPr>
      <dsp:spPr>
        <a:xfrm>
          <a:off x="0" y="1227431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153EF-CB44-45A0-9BC8-E5D9ECDBCB53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6C0C0-E84D-4BA3-B3E4-036A5A55A536}">
      <dsp:nvSpPr>
        <dsp:cNvPr id="0" name=""/>
        <dsp:cNvSpPr/>
      </dsp:nvSpPr>
      <dsp:spPr>
        <a:xfrm>
          <a:off x="1129902" y="1227431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2-3 najveće prepreke</a:t>
          </a:r>
          <a:endParaRPr lang="en-US" sz="1900" kern="1200" dirty="0"/>
        </a:p>
      </dsp:txBody>
      <dsp:txXfrm>
        <a:off x="1129902" y="1227431"/>
        <a:ext cx="5171698" cy="978270"/>
      </dsp:txXfrm>
    </dsp:sp>
    <dsp:sp modelId="{0BE5FBC6-7B10-4289-AFF4-0B4AB25CC9CD}">
      <dsp:nvSpPr>
        <dsp:cNvPr id="0" name=""/>
        <dsp:cNvSpPr/>
      </dsp:nvSpPr>
      <dsp:spPr>
        <a:xfrm>
          <a:off x="0" y="2450269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A8734-0DF1-4AFF-A0D7-9D55D2C01889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BF506-A5A5-469B-889E-797C3B57FEE2}">
      <dsp:nvSpPr>
        <dsp:cNvPr id="0" name=""/>
        <dsp:cNvSpPr/>
      </dsp:nvSpPr>
      <dsp:spPr>
        <a:xfrm>
          <a:off x="1129902" y="2450269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Ključne prilike ili dobre prakse</a:t>
          </a:r>
          <a:endParaRPr lang="en-US" sz="1900" kern="1200" dirty="0"/>
        </a:p>
      </dsp:txBody>
      <dsp:txXfrm>
        <a:off x="1129902" y="2450269"/>
        <a:ext cx="5171698" cy="978270"/>
      </dsp:txXfrm>
    </dsp:sp>
    <dsp:sp modelId="{1FF9252F-24DF-46CA-BC22-FDFA50E41CBE}">
      <dsp:nvSpPr>
        <dsp:cNvPr id="0" name=""/>
        <dsp:cNvSpPr/>
      </dsp:nvSpPr>
      <dsp:spPr>
        <a:xfrm>
          <a:off x="0" y="3673107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9B63E-6815-4900-9CCE-D5E3DAE7D646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CEF67-72A1-43A2-8BF9-B03E9EA45039}">
      <dsp:nvSpPr>
        <dsp:cNvPr id="0" name=""/>
        <dsp:cNvSpPr/>
      </dsp:nvSpPr>
      <dsp:spPr>
        <a:xfrm>
          <a:off x="1129902" y="3673107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3 najvažnije preporuke političkih mjera</a:t>
          </a:r>
          <a:endParaRPr lang="en-US" sz="1900" kern="1200" dirty="0"/>
        </a:p>
      </dsp:txBody>
      <dsp:txXfrm>
        <a:off x="1129902" y="3673107"/>
        <a:ext cx="5171698" cy="978270"/>
      </dsp:txXfrm>
    </dsp:sp>
    <dsp:sp modelId="{229D6EF9-7655-41EA-91E2-7DAD30D30A5A}">
      <dsp:nvSpPr>
        <dsp:cNvPr id="0" name=""/>
        <dsp:cNvSpPr/>
      </dsp:nvSpPr>
      <dsp:spPr>
        <a:xfrm>
          <a:off x="0" y="4895945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46092-38BD-4374-A103-653B25366F72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95310-C73D-476A-B02C-B37030B53071}">
      <dsp:nvSpPr>
        <dsp:cNvPr id="0" name=""/>
        <dsp:cNvSpPr/>
      </dsp:nvSpPr>
      <dsp:spPr>
        <a:xfrm>
          <a:off x="1129902" y="4895945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Jedna preporuka za nacionalni ili EU nacrt politike</a:t>
          </a:r>
          <a:endParaRPr lang="en-US" sz="1900" kern="1200" dirty="0"/>
        </a:p>
      </dsp:txBody>
      <dsp:txXfrm>
        <a:off x="1129902" y="4895945"/>
        <a:ext cx="5171698" cy="9782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4FD5-D9BF-4090-B020-20D438A1E13C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E9832-552B-47A3-93C4-D0476BB38D37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Izvješća nacionalnih radionica</a:t>
          </a:r>
          <a:endParaRPr lang="en-US" sz="2100" kern="1200" dirty="0"/>
        </a:p>
      </dsp:txBody>
      <dsp:txXfrm>
        <a:off x="100682" y="2427484"/>
        <a:ext cx="2370489" cy="720000"/>
      </dsp:txXfrm>
    </dsp:sp>
    <dsp:sp modelId="{8C741907-1776-4AFE-BF5A-91FF20F4DBAF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721AE-0045-4D77-B73F-4F69BDAA5053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Međudržavnu analizu</a:t>
          </a:r>
          <a:endParaRPr lang="en-US" sz="2100" kern="1200" dirty="0"/>
        </a:p>
      </dsp:txBody>
      <dsp:txXfrm>
        <a:off x="2886007" y="2427484"/>
        <a:ext cx="2370489" cy="720000"/>
      </dsp:txXfrm>
    </dsp:sp>
    <dsp:sp modelId="{8F30FA44-1F3E-4C4E-892A-B79567166153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F4B94-7B24-41AE-B9D6-501E22DEF23A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Nacrt politike Women4AGreenEU</a:t>
          </a:r>
          <a:endParaRPr lang="en-US" sz="2100" kern="1200" dirty="0"/>
        </a:p>
      </dsp:txBody>
      <dsp:txXfrm>
        <a:off x="5671332" y="2427484"/>
        <a:ext cx="2370489" cy="720000"/>
      </dsp:txXfrm>
    </dsp:sp>
    <dsp:sp modelId="{3D29C948-85BA-4D0E-860E-2791AA9EECE1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1DB15-C20C-421C-A1F0-9E916CD538D0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Mreža za zagovaranje na razini EU-a</a:t>
          </a:r>
          <a:endParaRPr lang="en-US" sz="2100" kern="1200" dirty="0"/>
        </a:p>
      </dsp:txBody>
      <dsp:txXfrm>
        <a:off x="8456657" y="2427484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FD1AC-B917-44B3-9AC6-13BD2DD2AC59}">
      <dsp:nvSpPr>
        <dsp:cNvPr id="0" name=""/>
        <dsp:cNvSpPr/>
      </dsp:nvSpPr>
      <dsp:spPr>
        <a:xfrm>
          <a:off x="0" y="742109"/>
          <a:ext cx="5811128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 baseline="0" dirty="0"/>
            <a:t>36-mjesečni projekt eksperimentiranja s politikama Erasmus+</a:t>
          </a:r>
          <a:endParaRPr lang="en-US" sz="2500" kern="1200" dirty="0"/>
        </a:p>
      </dsp:txBody>
      <dsp:txXfrm>
        <a:off x="48547" y="790656"/>
        <a:ext cx="5714034" cy="897406"/>
      </dsp:txXfrm>
    </dsp:sp>
    <dsp:sp modelId="{F4A1E424-694D-43F0-9E57-A97C9199CE69}">
      <dsp:nvSpPr>
        <dsp:cNvPr id="0" name=""/>
        <dsp:cNvSpPr/>
      </dsp:nvSpPr>
      <dsp:spPr>
        <a:xfrm>
          <a:off x="0" y="1808609"/>
          <a:ext cx="5811128" cy="99450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 baseline="0" dirty="0"/>
            <a:t>Cilj: Povećati sudjelovanje i uspjeh žena u sektoru zelenih tehnologija</a:t>
          </a:r>
          <a:endParaRPr lang="en-US" sz="2500" kern="1200" dirty="0"/>
        </a:p>
      </dsp:txBody>
      <dsp:txXfrm>
        <a:off x="48547" y="1857156"/>
        <a:ext cx="5714034" cy="897406"/>
      </dsp:txXfrm>
    </dsp:sp>
    <dsp:sp modelId="{16973EBC-24AA-4AD4-8464-1F401E7B6388}">
      <dsp:nvSpPr>
        <dsp:cNvPr id="0" name=""/>
        <dsp:cNvSpPr/>
      </dsp:nvSpPr>
      <dsp:spPr>
        <a:xfrm>
          <a:off x="0" y="2875109"/>
          <a:ext cx="5811128" cy="99450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 baseline="0" dirty="0"/>
            <a:t>Pristup: integrirano zagovaranje, inovacije politika, obrazovanje i izgradnja kapaciteta</a:t>
          </a:r>
          <a:endParaRPr lang="en-US" sz="2500" kern="1200" dirty="0"/>
        </a:p>
      </dsp:txBody>
      <dsp:txXfrm>
        <a:off x="48547" y="2923656"/>
        <a:ext cx="5714034" cy="897406"/>
      </dsp:txXfrm>
    </dsp:sp>
    <dsp:sp modelId="{4D28F964-C7DD-4252-A3CE-1715190C0C48}">
      <dsp:nvSpPr>
        <dsp:cNvPr id="0" name=""/>
        <dsp:cNvSpPr/>
      </dsp:nvSpPr>
      <dsp:spPr>
        <a:xfrm>
          <a:off x="0" y="3941609"/>
          <a:ext cx="5811128" cy="9945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 baseline="0" dirty="0"/>
            <a:t>9 partnera iz Grčke, Francuske, Švedske, Cipra, Hrvatske, Portugala, Bugarske, Irske</a:t>
          </a:r>
          <a:endParaRPr lang="en-US" sz="2500" kern="1200" dirty="0"/>
        </a:p>
      </dsp:txBody>
      <dsp:txXfrm>
        <a:off x="48547" y="3990156"/>
        <a:ext cx="5714034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E9B0C-3854-4869-8D27-C406FF339E47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5240CD3A-D591-4812-BD03-C8D5F615B969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Poveznica s </a:t>
          </a:r>
          <a:r>
            <a:rPr lang="hr-HR" sz="2100" kern="1200" dirty="0"/>
            <a:t>EU </a:t>
          </a:r>
          <a:r>
            <a:rPr lang="pt-BR" sz="2100" kern="1200" dirty="0"/>
            <a:t>prioritetima</a:t>
          </a:r>
          <a:endParaRPr lang="en-US" sz="2100" kern="1200" dirty="0"/>
        </a:p>
      </dsp:txBody>
      <dsp:txXfrm>
        <a:off x="8061" y="5979"/>
        <a:ext cx="3034531" cy="1820718"/>
      </dsp:txXfrm>
    </dsp:sp>
    <dsp:sp modelId="{B449CE79-C0E1-448D-B006-69E32EDCC808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7FCEF019-ECB6-403A-93AB-3784F4A2373C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Žene su i dalje nedovoljno zastupljene u obuci i radnim mjestima u području zelenih tehnologija</a:t>
          </a:r>
          <a:endParaRPr lang="en-US" sz="2100" kern="1200" dirty="0"/>
        </a:p>
      </dsp:txBody>
      <dsp:txXfrm>
        <a:off x="3740534" y="5979"/>
        <a:ext cx="3034531" cy="1820718"/>
      </dsp:txXfrm>
    </dsp:sp>
    <dsp:sp modelId="{A239BFCF-FB53-4887-9CCF-39C16041BF38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94120A0B-F6BA-428F-A4F0-EF4A02E43991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Zelena tranzicija zahtijeva nove vještine, raznolike perspektive i </a:t>
          </a:r>
          <a:r>
            <a:rPr lang="hr-HR" sz="2100" kern="1200" dirty="0" err="1"/>
            <a:t>uključive</a:t>
          </a:r>
          <a:r>
            <a:rPr lang="hr-HR" sz="2100" kern="1200" dirty="0"/>
            <a:t> inovacije</a:t>
          </a:r>
          <a:endParaRPr lang="en-US" sz="2100" kern="1200" dirty="0"/>
        </a:p>
      </dsp:txBody>
      <dsp:txXfrm>
        <a:off x="7473007" y="5979"/>
        <a:ext cx="3034531" cy="1820718"/>
      </dsp:txXfrm>
    </dsp:sp>
    <dsp:sp modelId="{28A2732E-5312-494B-89B0-281A114330F6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DC0EF2F1-3DAA-4036-9C93-9BECEC86C8BB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Rodna ravnopravnost preduvjet je za učinkovito djelovanje u području klime</a:t>
          </a:r>
          <a:endParaRPr lang="en-US" sz="2100" kern="1200" dirty="0"/>
        </a:p>
      </dsp:txBody>
      <dsp:txXfrm>
        <a:off x="8061" y="2524640"/>
        <a:ext cx="3034531" cy="1820718"/>
      </dsp:txXfrm>
    </dsp:sp>
    <dsp:sp modelId="{17009E35-2FBB-4FCF-B112-B11EABEEBDCB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Veće sudjelovanje djevojčica + žena → više inovacija, širi bazen talenata, bolji rezultati na tržištu rada</a:t>
          </a:r>
          <a:endParaRPr lang="en-US" sz="2100" kern="1200" dirty="0"/>
        </a:p>
      </dsp:txBody>
      <dsp:txXfrm>
        <a:off x="3740534" y="2524640"/>
        <a:ext cx="3034531" cy="182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18BC4-E2F9-4F29-9C88-DB6FD1BA04A1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0" i="0" kern="1200" baseline="0" dirty="0"/>
            <a:t>Stvara ekosustav zagovaranja i inovacija politika</a:t>
          </a:r>
          <a:endParaRPr lang="en-US" sz="2300" kern="1200" dirty="0"/>
        </a:p>
      </dsp:txBody>
      <dsp:txXfrm>
        <a:off x="307345" y="1546"/>
        <a:ext cx="3222855" cy="1933713"/>
      </dsp:txXfrm>
    </dsp:sp>
    <dsp:sp modelId="{5B3E3C60-5240-43F3-88E4-99C212D7A154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0" i="0" kern="1200" baseline="0" dirty="0"/>
            <a:t>Razvija Opservatorij politika o ženama u zelenoj tehnologiji</a:t>
          </a:r>
          <a:endParaRPr lang="en-US" sz="2300" kern="1200" dirty="0"/>
        </a:p>
      </dsp:txBody>
      <dsp:txXfrm>
        <a:off x="3852486" y="1546"/>
        <a:ext cx="3222855" cy="1933713"/>
      </dsp:txXfrm>
    </dsp:sp>
    <dsp:sp modelId="{28927451-F322-44EB-B000-1858E730F019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0" i="0" kern="1200" baseline="0" dirty="0"/>
            <a:t>Izrađuje nacrt politike za razinu EU i nacionalnu razinu</a:t>
          </a:r>
          <a:endParaRPr lang="en-US" sz="2300" kern="1200" dirty="0"/>
        </a:p>
      </dsp:txBody>
      <dsp:txXfrm>
        <a:off x="7397627" y="1546"/>
        <a:ext cx="3222855" cy="1933713"/>
      </dsp:txXfrm>
    </dsp:sp>
    <dsp:sp modelId="{049D7C67-D8FD-49B6-A520-04568233908A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0" i="0" kern="1200" baseline="0" dirty="0"/>
            <a:t>Provodi akcije podizanja svijesti i angažmana velikih i malih razmjera</a:t>
          </a:r>
          <a:endParaRPr lang="en-US" sz="2300" kern="1200" dirty="0"/>
        </a:p>
      </dsp:txBody>
      <dsp:txXfrm>
        <a:off x="307345" y="2257545"/>
        <a:ext cx="3222855" cy="1933713"/>
      </dsp:txXfrm>
    </dsp:sp>
    <dsp:sp modelId="{CF380505-6E2D-498B-9896-73C41A538EDA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0" i="0" kern="1200" baseline="0" dirty="0"/>
            <a:t>Provodi pilot projekte obuke za žene i izgradnju kapaciteta za pružatelje strukovnog obrazovanja i osposobljavanja</a:t>
          </a:r>
          <a:endParaRPr lang="en-US" sz="2300" kern="1200" dirty="0"/>
        </a:p>
      </dsp:txBody>
      <dsp:txXfrm>
        <a:off x="3852486" y="2257545"/>
        <a:ext cx="3222855" cy="1933713"/>
      </dsp:txXfrm>
    </dsp:sp>
    <dsp:sp modelId="{77A9E2DA-2C9C-41F6-9E08-C804E5A7ACC7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0" i="0" kern="1200" baseline="0" dirty="0"/>
            <a:t>Izgrađuje održivu mrežu za kontinuirani utjecaj</a:t>
          </a:r>
          <a:endParaRPr lang="en-US" sz="2300" kern="1200" dirty="0"/>
        </a:p>
      </dsp:txBody>
      <dsp:txXfrm>
        <a:off x="7397627" y="2257545"/>
        <a:ext cx="3222855" cy="19337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FA9B3-2897-4855-A9DF-558B777A708B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/>
            <a:t>Pružatelji strukovnog obrazovanja i osposobljavanja</a:t>
          </a:r>
          <a:endParaRPr lang="en-US" sz="2400" kern="1200" dirty="0"/>
        </a:p>
      </dsp:txBody>
      <dsp:txXfrm>
        <a:off x="3201" y="445489"/>
        <a:ext cx="2539866" cy="1523919"/>
      </dsp:txXfrm>
    </dsp:sp>
    <dsp:sp modelId="{B75746B8-C2AD-4F44-AB6B-155CDBD6FA7B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/>
            <a:t>Škole i edukatori</a:t>
          </a:r>
          <a:endParaRPr lang="en-US" sz="2400" kern="1200" dirty="0"/>
        </a:p>
      </dsp:txBody>
      <dsp:txXfrm>
        <a:off x="2797054" y="445489"/>
        <a:ext cx="2539866" cy="1523919"/>
      </dsp:txXfrm>
    </dsp:sp>
    <dsp:sp modelId="{1C968790-52FB-4D6B-8C16-F3605CA6BDB5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/>
            <a:t>Vlada i politička tijela</a:t>
          </a:r>
          <a:endParaRPr lang="en-US" sz="2400" kern="1200" dirty="0"/>
        </a:p>
      </dsp:txBody>
      <dsp:txXfrm>
        <a:off x="5590907" y="445489"/>
        <a:ext cx="2539866" cy="1523919"/>
      </dsp:txXfrm>
    </dsp:sp>
    <dsp:sp modelId="{16FA4F51-5251-4254-ACF6-82B39EDECC89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/>
            <a:t>Zelene tehnološke tvrtke</a:t>
          </a:r>
          <a:endParaRPr lang="en-US" sz="2400" kern="1200" dirty="0"/>
        </a:p>
      </dsp:txBody>
      <dsp:txXfrm>
        <a:off x="8384760" y="445489"/>
        <a:ext cx="2539866" cy="1523919"/>
      </dsp:txXfrm>
    </dsp:sp>
    <dsp:sp modelId="{4B577FD1-7D87-4444-90DF-6F1A2522FFB1}">
      <dsp:nvSpPr>
        <dsp:cNvPr id="0" name=""/>
        <dsp:cNvSpPr/>
      </dsp:nvSpPr>
      <dsp:spPr>
        <a:xfrm>
          <a:off x="3201" y="22233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/>
            <a:t>Žene poduzetnice</a:t>
          </a:r>
          <a:endParaRPr lang="en-US" sz="2400" kern="1200" dirty="0"/>
        </a:p>
      </dsp:txBody>
      <dsp:txXfrm>
        <a:off x="3201" y="2223395"/>
        <a:ext cx="2539866" cy="1523919"/>
      </dsp:txXfrm>
    </dsp:sp>
    <dsp:sp modelId="{3B93290D-A896-4545-91D3-589AD2955D3C}">
      <dsp:nvSpPr>
        <dsp:cNvPr id="0" name=""/>
        <dsp:cNvSpPr/>
      </dsp:nvSpPr>
      <dsp:spPr>
        <a:xfrm>
          <a:off x="2797054" y="22233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/>
            <a:t>NVO i društvene organizacije</a:t>
          </a:r>
          <a:endParaRPr lang="en-US" sz="2400" kern="1200" dirty="0"/>
        </a:p>
      </dsp:txBody>
      <dsp:txXfrm>
        <a:off x="2797054" y="2223395"/>
        <a:ext cx="2539866" cy="1523919"/>
      </dsp:txXfrm>
    </dsp:sp>
    <dsp:sp modelId="{DEB9DA6D-BD36-48D3-BC18-D6DEF815B053}">
      <dsp:nvSpPr>
        <dsp:cNvPr id="0" name=""/>
        <dsp:cNvSpPr/>
      </dsp:nvSpPr>
      <dsp:spPr>
        <a:xfrm>
          <a:off x="5590907" y="22233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/>
            <a:t>Industrijska udruženja</a:t>
          </a:r>
          <a:endParaRPr lang="en-US" sz="2400" kern="1200" dirty="0"/>
        </a:p>
      </dsp:txBody>
      <dsp:txXfrm>
        <a:off x="5590907" y="2223395"/>
        <a:ext cx="2539866" cy="1523919"/>
      </dsp:txXfrm>
    </dsp:sp>
    <dsp:sp modelId="{F22B25D8-A80D-4C45-A4EB-BD9119E8EAE6}">
      <dsp:nvSpPr>
        <dsp:cNvPr id="0" name=""/>
        <dsp:cNvSpPr/>
      </dsp:nvSpPr>
      <dsp:spPr>
        <a:xfrm>
          <a:off x="8384760" y="2223395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/>
            <a:t>Javne agencije / zavodi za zapošljavanje</a:t>
          </a:r>
          <a:endParaRPr lang="en-US" sz="2400" kern="1200" dirty="0"/>
        </a:p>
      </dsp:txBody>
      <dsp:txXfrm>
        <a:off x="8384760" y="2223395"/>
        <a:ext cx="2539866" cy="15239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EAC0E-62EA-4BDE-BB2E-8821AEF5AAF9}">
      <dsp:nvSpPr>
        <dsp:cNvPr id="0" name=""/>
        <dsp:cNvSpPr/>
      </dsp:nvSpPr>
      <dsp:spPr>
        <a:xfrm>
          <a:off x="0" y="484682"/>
          <a:ext cx="1092782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E64C3-2DA1-48E8-804F-CA628D48E68F}">
      <dsp:nvSpPr>
        <dsp:cNvPr id="0" name=""/>
        <dsp:cNvSpPr/>
      </dsp:nvSpPr>
      <dsp:spPr>
        <a:xfrm>
          <a:off x="546391" y="159962"/>
          <a:ext cx="764948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Q1–Q2: </a:t>
          </a:r>
          <a:r>
            <a:rPr lang="pl-PL" sz="2200" b="0" i="0" kern="1200" baseline="0" dirty="0"/>
            <a:t>Radionice i konzultacije sa zainteresiranim stranama</a:t>
          </a:r>
          <a:endParaRPr lang="en-US" sz="2200" kern="1200" dirty="0"/>
        </a:p>
      </dsp:txBody>
      <dsp:txXfrm>
        <a:off x="578094" y="191665"/>
        <a:ext cx="7586074" cy="586034"/>
      </dsp:txXfrm>
    </dsp:sp>
    <dsp:sp modelId="{EDC41231-F408-4B8C-A6A1-4FB85259C700}">
      <dsp:nvSpPr>
        <dsp:cNvPr id="0" name=""/>
        <dsp:cNvSpPr/>
      </dsp:nvSpPr>
      <dsp:spPr>
        <a:xfrm>
          <a:off x="0" y="1482602"/>
          <a:ext cx="1092782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5B5E4-2D13-4C94-9DB6-26DB8CCB982E}">
      <dsp:nvSpPr>
        <dsp:cNvPr id="0" name=""/>
        <dsp:cNvSpPr/>
      </dsp:nvSpPr>
      <dsp:spPr>
        <a:xfrm>
          <a:off x="546391" y="1157882"/>
          <a:ext cx="7649480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Q3: </a:t>
          </a:r>
          <a:r>
            <a:rPr lang="hr-HR" sz="2200" b="0" i="0" kern="1200" baseline="0" dirty="0"/>
            <a:t>Konsolidacija ulaznih podataka</a:t>
          </a:r>
          <a:endParaRPr lang="en-US" sz="2200" kern="1200" dirty="0"/>
        </a:p>
      </dsp:txBody>
      <dsp:txXfrm>
        <a:off x="578094" y="1189585"/>
        <a:ext cx="7586074" cy="586034"/>
      </dsp:txXfrm>
    </dsp:sp>
    <dsp:sp modelId="{C69668E5-E26C-4464-BCC6-DD0A2E9087A4}">
      <dsp:nvSpPr>
        <dsp:cNvPr id="0" name=""/>
        <dsp:cNvSpPr/>
      </dsp:nvSpPr>
      <dsp:spPr>
        <a:xfrm>
          <a:off x="0" y="2480522"/>
          <a:ext cx="1092782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87060-E588-4359-91D1-0AF6D92BEABC}">
      <dsp:nvSpPr>
        <dsp:cNvPr id="0" name=""/>
        <dsp:cNvSpPr/>
      </dsp:nvSpPr>
      <dsp:spPr>
        <a:xfrm>
          <a:off x="546391" y="2155802"/>
          <a:ext cx="764948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Q4: </a:t>
          </a:r>
          <a:r>
            <a:rPr lang="hr-HR" sz="2200" b="0" i="0" kern="1200" baseline="0" dirty="0"/>
            <a:t>Prvi cjeloviti nacrt Nacrta politike</a:t>
          </a:r>
          <a:endParaRPr lang="en-US" sz="2200" kern="1200" dirty="0"/>
        </a:p>
      </dsp:txBody>
      <dsp:txXfrm>
        <a:off x="578094" y="2187505"/>
        <a:ext cx="7586074" cy="586034"/>
      </dsp:txXfrm>
    </dsp:sp>
    <dsp:sp modelId="{53EEC07B-0256-4DE0-8992-B2FC16F1549F}">
      <dsp:nvSpPr>
        <dsp:cNvPr id="0" name=""/>
        <dsp:cNvSpPr/>
      </dsp:nvSpPr>
      <dsp:spPr>
        <a:xfrm>
          <a:off x="0" y="3478442"/>
          <a:ext cx="1092782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3A05E-7C13-4D62-80FF-82AC05D9AE87}">
      <dsp:nvSpPr>
        <dsp:cNvPr id="0" name=""/>
        <dsp:cNvSpPr/>
      </dsp:nvSpPr>
      <dsp:spPr>
        <a:xfrm>
          <a:off x="546391" y="3153722"/>
          <a:ext cx="764948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2026: </a:t>
          </a:r>
          <a:r>
            <a:rPr lang="hr-HR" sz="2200" b="0" i="0" kern="1200" baseline="0" dirty="0"/>
            <a:t>Validacija, objavljivanje, širenje i zagovaranje</a:t>
          </a:r>
          <a:endParaRPr lang="en-US" sz="2200" kern="1200" dirty="0"/>
        </a:p>
      </dsp:txBody>
      <dsp:txXfrm>
        <a:off x="578094" y="3185425"/>
        <a:ext cx="7586074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B6274-E751-4752-B99F-B121990A6DA3}">
      <dsp:nvSpPr>
        <dsp:cNvPr id="0" name=""/>
        <dsp:cNvSpPr/>
      </dsp:nvSpPr>
      <dsp:spPr>
        <a:xfrm>
          <a:off x="0" y="203994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Utvrditi prepreke koje utječu na žene u zelenoj tehnologiji</a:t>
          </a:r>
          <a:endParaRPr lang="en-US" sz="3000" kern="1200" dirty="0"/>
        </a:p>
      </dsp:txBody>
      <dsp:txXfrm>
        <a:off x="35125" y="239119"/>
        <a:ext cx="10445350" cy="649299"/>
      </dsp:txXfrm>
    </dsp:sp>
    <dsp:sp modelId="{5B56F93A-9EBC-48BF-96C7-15AF2016397E}">
      <dsp:nvSpPr>
        <dsp:cNvPr id="0" name=""/>
        <dsp:cNvSpPr/>
      </dsp:nvSpPr>
      <dsp:spPr>
        <a:xfrm>
          <a:off x="0" y="1009944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 err="1"/>
            <a:t>Mapirati</a:t>
          </a:r>
          <a:r>
            <a:rPr lang="hr-HR" sz="3000" kern="1200" dirty="0"/>
            <a:t> prilike i dobre prakse</a:t>
          </a:r>
          <a:endParaRPr lang="en-US" sz="3000" kern="1200" dirty="0"/>
        </a:p>
      </dsp:txBody>
      <dsp:txXfrm>
        <a:off x="35125" y="1045069"/>
        <a:ext cx="10445350" cy="649299"/>
      </dsp:txXfrm>
    </dsp:sp>
    <dsp:sp modelId="{4346248B-AAC0-49B8-BF28-838FBD1A0EE6}">
      <dsp:nvSpPr>
        <dsp:cNvPr id="0" name=""/>
        <dsp:cNvSpPr/>
      </dsp:nvSpPr>
      <dsp:spPr>
        <a:xfrm>
          <a:off x="0" y="1815894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Zajednički kreirati politička rješenja na nacionalnoj i EU razini</a:t>
          </a:r>
          <a:endParaRPr lang="en-US" sz="3000" kern="1200" dirty="0"/>
        </a:p>
      </dsp:txBody>
      <dsp:txXfrm>
        <a:off x="35125" y="1851019"/>
        <a:ext cx="10445350" cy="649299"/>
      </dsp:txXfrm>
    </dsp:sp>
    <dsp:sp modelId="{70DAC7BD-D65B-49FF-94DC-86A3B45EAE3D}">
      <dsp:nvSpPr>
        <dsp:cNvPr id="0" name=""/>
        <dsp:cNvSpPr/>
      </dsp:nvSpPr>
      <dsp:spPr>
        <a:xfrm>
          <a:off x="0" y="2621844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Dati strukturirane doprinose za nacrt politike Women4AGreenEU</a:t>
          </a:r>
          <a:endParaRPr lang="en-US" sz="3000" kern="1200" dirty="0"/>
        </a:p>
      </dsp:txBody>
      <dsp:txXfrm>
        <a:off x="35125" y="2656969"/>
        <a:ext cx="10445350" cy="649299"/>
      </dsp:txXfrm>
    </dsp:sp>
    <dsp:sp modelId="{5910DA6F-ED58-4E84-B3E1-D85DFA1AF369}">
      <dsp:nvSpPr>
        <dsp:cNvPr id="0" name=""/>
        <dsp:cNvSpPr/>
      </dsp:nvSpPr>
      <dsp:spPr>
        <a:xfrm>
          <a:off x="0" y="3427794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Prikupiti usporedive uvide u svim partnerskim zemljama</a:t>
          </a:r>
          <a:endParaRPr lang="en-US" sz="3000" kern="1200" dirty="0"/>
        </a:p>
      </dsp:txBody>
      <dsp:txXfrm>
        <a:off x="35125" y="3462919"/>
        <a:ext cx="10445350" cy="6492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29B52-46EA-4CC0-A023-EB870E6EF81E}">
      <dsp:nvSpPr>
        <dsp:cNvPr id="0" name=""/>
        <dsp:cNvSpPr/>
      </dsp:nvSpPr>
      <dsp:spPr>
        <a:xfrm>
          <a:off x="0" y="790548"/>
          <a:ext cx="5029199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Strukturne barijere: Koji sistemski problemi utječu na pristup karijerama u zelenoj tehnologiji?</a:t>
          </a:r>
          <a:endParaRPr lang="en-US" sz="1600" kern="1200" dirty="0"/>
        </a:p>
      </dsp:txBody>
      <dsp:txXfrm>
        <a:off x="31070" y="821618"/>
        <a:ext cx="4967059" cy="574340"/>
      </dsp:txXfrm>
    </dsp:sp>
    <dsp:sp modelId="{C888BF6D-B256-4AEC-BDF1-7BB8040D06D8}">
      <dsp:nvSpPr>
        <dsp:cNvPr id="0" name=""/>
        <dsp:cNvSpPr/>
      </dsp:nvSpPr>
      <dsp:spPr>
        <a:xfrm>
          <a:off x="0" y="1473108"/>
          <a:ext cx="5029199" cy="63648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Obrazovne barijere: Što sprječava djevojke/žene da odaberu STEM ili osposobljavanje za zelene vještine?</a:t>
          </a:r>
          <a:endParaRPr lang="en-US" sz="1600" kern="1200" dirty="0"/>
        </a:p>
      </dsp:txBody>
      <dsp:txXfrm>
        <a:off x="31070" y="1504178"/>
        <a:ext cx="4967059" cy="574340"/>
      </dsp:txXfrm>
    </dsp:sp>
    <dsp:sp modelId="{14930698-B5B7-479E-8A3A-04BD8DB76A43}">
      <dsp:nvSpPr>
        <dsp:cNvPr id="0" name=""/>
        <dsp:cNvSpPr/>
      </dsp:nvSpPr>
      <dsp:spPr>
        <a:xfrm>
          <a:off x="0" y="2155668"/>
          <a:ext cx="5029199" cy="63648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Kulturne barijere: Koji stereotipi ili društvene norme utječu na izbore?</a:t>
          </a:r>
          <a:endParaRPr lang="en-US" sz="1600" kern="1200" dirty="0"/>
        </a:p>
      </dsp:txBody>
      <dsp:txXfrm>
        <a:off x="31070" y="2186738"/>
        <a:ext cx="4967059" cy="574340"/>
      </dsp:txXfrm>
    </dsp:sp>
    <dsp:sp modelId="{975E11B6-E72A-4634-85A3-0B24E0C02B40}">
      <dsp:nvSpPr>
        <dsp:cNvPr id="0" name=""/>
        <dsp:cNvSpPr/>
      </dsp:nvSpPr>
      <dsp:spPr>
        <a:xfrm>
          <a:off x="0" y="2838228"/>
          <a:ext cx="5029199" cy="63648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Industrijske barijere: Zapošljavanje, napredovanje, fleksibilnost rada, uzori?</a:t>
          </a:r>
          <a:endParaRPr lang="en-US" sz="1600" kern="1200" dirty="0"/>
        </a:p>
      </dsp:txBody>
      <dsp:txXfrm>
        <a:off x="31070" y="2869298"/>
        <a:ext cx="4967059" cy="574340"/>
      </dsp:txXfrm>
    </dsp:sp>
    <dsp:sp modelId="{87610703-7647-4E36-B47F-88899CAD034A}">
      <dsp:nvSpPr>
        <dsp:cNvPr id="0" name=""/>
        <dsp:cNvSpPr/>
      </dsp:nvSpPr>
      <dsp:spPr>
        <a:xfrm>
          <a:off x="0" y="3520789"/>
          <a:ext cx="5029199" cy="6364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Tko je najviše pogođen? (mladi, odrasli, žene u ruralnim područjima, migranti, skupine s niskim prihodima)</a:t>
          </a:r>
          <a:endParaRPr lang="en-US" sz="1600" kern="1200" dirty="0"/>
        </a:p>
      </dsp:txBody>
      <dsp:txXfrm>
        <a:off x="31070" y="3551859"/>
        <a:ext cx="4967059" cy="5743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A345B-369A-4AC8-B4B9-CEBB54139211}">
      <dsp:nvSpPr>
        <dsp:cNvPr id="0" name=""/>
        <dsp:cNvSpPr/>
      </dsp:nvSpPr>
      <dsp:spPr>
        <a:xfrm>
          <a:off x="0" y="300563"/>
          <a:ext cx="5221224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Koje aktualne mogućnosti podržavaju žene u zelenoj tehnologiji?</a:t>
          </a:r>
          <a:endParaRPr lang="en-US" sz="2200" kern="1200" dirty="0"/>
        </a:p>
      </dsp:txBody>
      <dsp:txXfrm>
        <a:off x="42722" y="343285"/>
        <a:ext cx="5135780" cy="789716"/>
      </dsp:txXfrm>
    </dsp:sp>
    <dsp:sp modelId="{6FD7D03F-73C3-4695-9647-AE18A75896B9}">
      <dsp:nvSpPr>
        <dsp:cNvPr id="0" name=""/>
        <dsp:cNvSpPr/>
      </dsp:nvSpPr>
      <dsp:spPr>
        <a:xfrm>
          <a:off x="0" y="1239083"/>
          <a:ext cx="5221224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Postoje li perspektivne mogućnosti strukovnog obrazovanja i osposobljavanja?</a:t>
          </a:r>
          <a:endParaRPr lang="en-US" sz="2200" kern="1200" dirty="0"/>
        </a:p>
      </dsp:txBody>
      <dsp:txXfrm>
        <a:off x="42722" y="1281805"/>
        <a:ext cx="5135780" cy="789716"/>
      </dsp:txXfrm>
    </dsp:sp>
    <dsp:sp modelId="{BACCC021-A140-46F1-8FE0-2776B8DF7585}">
      <dsp:nvSpPr>
        <dsp:cNvPr id="0" name=""/>
        <dsp:cNvSpPr/>
      </dsp:nvSpPr>
      <dsp:spPr>
        <a:xfrm>
          <a:off x="0" y="2177604"/>
          <a:ext cx="5221224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Koje organizacije nude inovativne programe?</a:t>
          </a:r>
          <a:endParaRPr lang="en-US" sz="2200" kern="1200" dirty="0"/>
        </a:p>
      </dsp:txBody>
      <dsp:txXfrm>
        <a:off x="42722" y="2220326"/>
        <a:ext cx="5135780" cy="789716"/>
      </dsp:txXfrm>
    </dsp:sp>
    <dsp:sp modelId="{CE26DEA3-0697-47D6-9B64-BFA7F32C1955}">
      <dsp:nvSpPr>
        <dsp:cNvPr id="0" name=""/>
        <dsp:cNvSpPr/>
      </dsp:nvSpPr>
      <dsp:spPr>
        <a:xfrm>
          <a:off x="0" y="3116124"/>
          <a:ext cx="5221224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Koje mogućnosti partnerstva postoje (škole–industrija–nevladine organizacije)?</a:t>
          </a:r>
          <a:endParaRPr lang="en-US" sz="2200" kern="1200" dirty="0"/>
        </a:p>
      </dsp:txBody>
      <dsp:txXfrm>
        <a:off x="42722" y="3158846"/>
        <a:ext cx="5135780" cy="789716"/>
      </dsp:txXfrm>
    </dsp:sp>
    <dsp:sp modelId="{9818FA1E-8D2C-4C50-B030-2F51E18C75E3}">
      <dsp:nvSpPr>
        <dsp:cNvPr id="0" name=""/>
        <dsp:cNvSpPr/>
      </dsp:nvSpPr>
      <dsp:spPr>
        <a:xfrm>
          <a:off x="0" y="4054644"/>
          <a:ext cx="5221224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Koje su mogućnosti jedinstvene za ovu zemlju/regiju?</a:t>
          </a:r>
          <a:endParaRPr lang="en-US" sz="2200" kern="1200" dirty="0"/>
        </a:p>
      </dsp:txBody>
      <dsp:txXfrm>
        <a:off x="42722" y="4097366"/>
        <a:ext cx="5135780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0327-01A2-4857-AC2A-40458ACD09AA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DD695-1118-4B80-A095-636A45D5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8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KdpAAeu72vKyNrSuoWs7RTXOlG8b5wbbicMo7c3MSg/edit?tab=t.0#heading=h.c2x2sk1rlws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le-market-economy.ec.europa.eu/industry/strategy_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KdpAAeu72vKyNrSuoWs7RTXOlG8b5wbbicMo7c3MSg/edit?tab=t.0#heading=h.c2x2sk1rlws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KdpAAeu72vKyNrSuoWs7RTXOlG8b5wbbicMo7c3MSg/edit?tab=t.0#heading=h.c2x2sk1rlws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Welcome and introduction of hosts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0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Guiding Questions – Session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See also </a:t>
            </a:r>
            <a:r>
              <a:rPr lang="en-US" dirty="0">
                <a:hlinkClick r:id="rId3"/>
              </a:rPr>
              <a:t>DISCUSSION GUIDE (Printed or Online Version) - Google Docs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Groups complete the table:</a:t>
            </a:r>
          </a:p>
          <a:p>
            <a:r>
              <a:rPr lang="en-US" b="1" dirty="0"/>
              <a:t>Worksheet – Session 3: Policy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3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Each Group Shares (2–3 minutes):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2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 the workshop to EU frameworks: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28600" indent="-228600">
              <a:buAutoNum type="alphaUcPeriod"/>
            </a:pPr>
            <a:r>
              <a:rPr lang="en-US" dirty="0"/>
              <a:t>EU Green Transition &amp; Skills Policy</a:t>
            </a:r>
          </a:p>
          <a:p>
            <a:pPr marL="0" indent="0">
              <a:buNone/>
            </a:pPr>
            <a:r>
              <a:rPr lang="en-US" b="1" dirty="0"/>
              <a:t>1. European Green Deal</a:t>
            </a:r>
          </a:p>
          <a:p>
            <a:r>
              <a:rPr lang="en-US" dirty="0"/>
              <a:t>European Commission (2019)</a:t>
            </a:r>
            <a:br>
              <a:rPr lang="en-US" dirty="0"/>
            </a:br>
            <a:r>
              <a:rPr lang="en-US" dirty="0"/>
              <a:t>https://ec.europa.eu/info/strategy/priorities-2019-2024/european-green-deal_en</a:t>
            </a:r>
            <a:br>
              <a:rPr lang="en-US" dirty="0"/>
            </a:br>
            <a:r>
              <a:rPr lang="en-US" dirty="0"/>
              <a:t>Key relevance: skills for green jobs, green transformation of industry &amp; economy.</a:t>
            </a:r>
          </a:p>
          <a:p>
            <a:r>
              <a:rPr lang="en-US" b="1" dirty="0"/>
              <a:t>2. European Skills Agenda (2020)</a:t>
            </a:r>
          </a:p>
          <a:p>
            <a:r>
              <a:rPr lang="en-US" dirty="0"/>
              <a:t>European Commission</a:t>
            </a:r>
            <a:br>
              <a:rPr lang="en-US" dirty="0"/>
            </a:br>
            <a:r>
              <a:rPr lang="en-US" dirty="0"/>
              <a:t>https://ec.europa.eu/social/main.jsp?catId=1223</a:t>
            </a:r>
            <a:br>
              <a:rPr lang="en-US" dirty="0"/>
            </a:br>
            <a:r>
              <a:rPr lang="en-US" dirty="0"/>
              <a:t>Includes: Green skills, lifelong learning, Pact for Skills.</a:t>
            </a:r>
          </a:p>
          <a:p>
            <a:r>
              <a:rPr lang="en-US" b="1" dirty="0"/>
              <a:t>3. Pact for Skills</a:t>
            </a:r>
          </a:p>
          <a:p>
            <a:r>
              <a:rPr lang="en-US" dirty="0"/>
              <a:t>https://ec.europa.eu/social/main.jsp?catId=1534</a:t>
            </a:r>
            <a:br>
              <a:rPr lang="en-US" dirty="0"/>
            </a:br>
            <a:r>
              <a:rPr lang="en-US" dirty="0"/>
              <a:t>Sectoral partnerships relevant to green industries.</a:t>
            </a:r>
          </a:p>
          <a:p>
            <a:r>
              <a:rPr lang="en-US" b="1" dirty="0"/>
              <a:t>4. European Commission – EU Industrial Strategy (Updated)</a:t>
            </a:r>
          </a:p>
          <a:p>
            <a:r>
              <a:rPr lang="en-US" dirty="0">
                <a:hlinkClick r:id="rId3"/>
              </a:rPr>
              <a:t>https://single-market-economy.ec.europa.eu/industry/strategy_en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8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Direct alignment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Purpose of Today’s Breakout Discussions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Guiding Questions – Session 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See also </a:t>
            </a:r>
            <a:r>
              <a:rPr lang="en-US" dirty="0">
                <a:hlinkClick r:id="rId3"/>
              </a:rPr>
              <a:t>DISCUSSION GUIDE (Printed or Online Version) - Google Docs</a:t>
            </a:r>
            <a:r>
              <a:rPr lang="en-US" dirty="0"/>
              <a:t> </a:t>
            </a:r>
          </a:p>
          <a:p>
            <a:r>
              <a:rPr lang="en-US" b="1" dirty="0"/>
              <a:t>Worksheet – Session 1: Barriers </a:t>
            </a:r>
            <a:br>
              <a:rPr lang="en-US" dirty="0"/>
            </a:br>
            <a:r>
              <a:rPr lang="en-US" dirty="0"/>
              <a:t>Groups complete the table: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/>
                </a:solidFill>
              </a:rPr>
              <a:t>Guiding Questions – Session 2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See also </a:t>
            </a:r>
            <a:r>
              <a:rPr lang="en-US" dirty="0">
                <a:hlinkClick r:id="rId3"/>
              </a:rPr>
              <a:t>DISCUSSION GUIDE (Printed or Online Version) - Google Docs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Groups complete the table:</a:t>
            </a:r>
          </a:p>
          <a:p>
            <a:r>
              <a:rPr lang="en-US" b="1" dirty="0"/>
              <a:t>Worksheet – Session 2: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D695-1118-4B80-A095-636A45D5E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7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BC4D-62BB-A1EF-66B5-B3E2A877E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8E612-6732-43A7-F9A4-C75312CCF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0D505-7DBF-C26D-4E1E-D0102E40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F7D8B-239E-D0AA-A372-ACFB2FDA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4EE2-DDBC-89F4-91F4-5C43CE18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3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2A10-4649-62D2-FD2F-0D549804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72E4D-88B1-8A6A-8EBB-F5CC68110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2F73C-4E95-6775-70B9-74DD7CB1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D3C65-7AA4-32AC-AA52-655D9379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92214-EBB0-94E9-B3FC-AAACBE11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57BA0-3E18-9B1B-BC3E-2B5DAAEEC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76B0B-A785-84E5-CAC2-07EDA6FE2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30AD9-CA4C-6EBF-1AF3-F6EB1AD7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3992-47A4-5F33-C123-4279DD8D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D908D-EB92-D469-9829-B345EF60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0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475-9EA1-0A57-CF51-E4CA49AC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C1A5-7298-EE58-1B13-D6963AA5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6D328-CF60-C161-0E3C-ABF91768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07A2A-592A-9186-EC15-17643A37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A510D-E4D5-535C-803D-85EA95A8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F2F4-FB5C-7C7A-2E84-8B2803A3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0A5A5-35AC-74FC-7442-0EE2F2E54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C7296-CCBE-A5E7-7779-6CA87AD7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DDEF-7508-61D9-C38D-C1253D61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46456-44F0-E1EC-9EF4-392208AA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689-7898-D992-837C-E6012C47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193B-4701-F0B8-F94C-58995E0CA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F96E3-66EB-B8F2-1684-DF3D0F6ED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2EE81-5B16-FB10-7809-BB0F33C2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3EC66-C2CD-09EF-EB8D-AC409F53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5EBC9-04B4-77ED-15AB-D5124D36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5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2D36-3084-2072-FBB6-46535142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856A-2160-8974-3905-4D9595F69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B0190-621A-E5B7-8269-54871CF1D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7188D-5724-F385-13B8-F67704488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F40E1-E063-952A-67ED-4514A6ECE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1A6BF-4DEE-E068-E203-2B92E689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EFD5C-7F1A-5B3D-D13F-D108BE87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E7C44-4F0C-4B61-4BBE-3DE5F92F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F9F5-661E-3637-E680-57F94F5C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ACEB3-C768-F2A2-F359-B713D99A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E1A0B-00F4-F569-1B3E-143CF036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5F68E-9798-963A-8E61-FE5E2146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4FE57-ECBF-3CD7-368F-8C62524B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7424C-997C-5994-16DE-E93D58AE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00D58-098C-98F7-E8C1-6E7421FC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CD33-0D52-1619-3B7D-932B9889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E910A-A11A-08EB-DC05-462F39AA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7AF0-8662-35B1-932C-2A3E23BF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89F99-F0CE-8AFF-45C4-EFF5E572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3B9AD-8F7E-089D-F172-1DF412A2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E2512-D6E6-ACD6-576A-9296A1BC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6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FCBC-3C50-91F6-4656-57CD876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F799D-ACF7-4BDF-89DF-1522848AB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5ED0B-A652-A0F9-B02D-F0F7C2073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92430-D9FD-E9B4-B014-2F23112A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0C010-74FC-4470-01E5-2C2CF35B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EFEA4-8ADA-E9D7-3016-EDAF8B6A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E91C9-0903-A7B2-C3C3-9CCD1101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3758C-8064-A158-41C8-A0B005EDE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C140A-BA61-635A-E790-87691E92E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215031-E447-4B80-908E-40F2698C96A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40329-BCD1-0D1F-7918-4AA7C33E5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28533-2F09-7DC1-39A9-4540EC91D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DA15E9-9AF6-4B1A-BA69-4BAEE315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E6401-ED0E-4C69-B9F2-C94D98C65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6F47A-ADD3-D7CB-E70B-C57D31B9B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Women4AGreenEU – </a:t>
            </a:r>
            <a:r>
              <a:rPr lang="hr-HR" sz="4800" dirty="0">
                <a:solidFill>
                  <a:srgbClr val="FFFFFF"/>
                </a:solidFill>
              </a:rPr>
              <a:t>Nacionalna radionica s projektnim dionicima</a:t>
            </a:r>
            <a:br>
              <a:rPr lang="hr-HR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D8D05-FECE-E60E-2645-BFC066169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44" y="3739764"/>
            <a:ext cx="4517954" cy="1198120"/>
          </a:xfrm>
        </p:spPr>
        <p:txBody>
          <a:bodyPr>
            <a:normAutofit/>
          </a:bodyPr>
          <a:lstStyle/>
          <a:p>
            <a:pPr algn="l"/>
            <a:r>
              <a:rPr lang="hr-HR" sz="2000" dirty="0">
                <a:solidFill>
                  <a:srgbClr val="FFFFFF"/>
                </a:solidFill>
              </a:rPr>
              <a:t>Unaprjeđivanje položaja žena u zelenim tehnologijama</a:t>
            </a:r>
            <a:r>
              <a:rPr lang="en-US" sz="2000" dirty="0">
                <a:solidFill>
                  <a:srgbClr val="FFFFFF"/>
                </a:solidFill>
              </a:rPr>
              <a:t>: </a:t>
            </a:r>
            <a:r>
              <a:rPr lang="hr-HR" sz="2000" dirty="0">
                <a:solidFill>
                  <a:srgbClr val="FFFFFF"/>
                </a:solidFill>
              </a:rPr>
              <a:t>Politike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hr-HR" sz="2000" dirty="0">
                <a:solidFill>
                  <a:srgbClr val="FFFFFF"/>
                </a:solidFill>
              </a:rPr>
              <a:t>prepreke</a:t>
            </a:r>
            <a:r>
              <a:rPr lang="en-US" sz="2000" dirty="0">
                <a:solidFill>
                  <a:srgbClr val="FFFFFF"/>
                </a:solidFill>
              </a:rPr>
              <a:t> &amp; </a:t>
            </a:r>
            <a:r>
              <a:rPr lang="hr-HR" sz="2000" dirty="0">
                <a:solidFill>
                  <a:srgbClr val="FFFFFF"/>
                </a:solidFill>
              </a:rPr>
              <a:t>kolaborativna rješenja</a:t>
            </a:r>
            <a:endParaRPr lang="en-US" sz="2000" dirty="0">
              <a:solidFill>
                <a:srgbClr val="FFFFFF"/>
              </a:solidFill>
            </a:endParaRPr>
          </a:p>
          <a:p>
            <a:pPr algn="l"/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8296B9-FCDE-4EC1-C54D-A6E1812DD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61" y="501799"/>
            <a:ext cx="4038624" cy="166593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091CF1D-1F61-41E9-95B3-739B2ACB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20768" y="2053732"/>
            <a:ext cx="609182" cy="702815"/>
            <a:chOff x="11220768" y="2053732"/>
            <a:chExt cx="609182" cy="702815"/>
          </a:xfrm>
          <a:solidFill>
            <a:srgbClr val="FFFFFF"/>
          </a:solidFill>
        </p:grpSpPr>
        <p:sp>
          <p:nvSpPr>
            <p:cNvPr id="17" name="Graphic 22">
              <a:extLst>
                <a:ext uri="{FF2B5EF4-FFF2-40B4-BE49-F238E27FC236}">
                  <a16:creationId xmlns:a16="http://schemas.microsoft.com/office/drawing/2014/main" id="{508BEF50-7B1E-49A4-BC19-5F4F1D75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0768" y="2053732"/>
              <a:ext cx="151536" cy="151536"/>
            </a:xfrm>
            <a:custGeom>
              <a:avLst/>
              <a:gdLst>
                <a:gd name="connsiteX0" fmla="*/ 141251 w 151536"/>
                <a:gd name="connsiteY0" fmla="*/ 65483 h 151536"/>
                <a:gd name="connsiteX1" fmla="*/ 86053 w 151536"/>
                <a:gd name="connsiteY1" fmla="*/ 65483 h 151536"/>
                <a:gd name="connsiteX2" fmla="*/ 86053 w 151536"/>
                <a:gd name="connsiteY2" fmla="*/ 10285 h 151536"/>
                <a:gd name="connsiteX3" fmla="*/ 75768 w 151536"/>
                <a:gd name="connsiteY3" fmla="*/ 0 h 151536"/>
                <a:gd name="connsiteX4" fmla="*/ 65483 w 151536"/>
                <a:gd name="connsiteY4" fmla="*/ 10285 h 151536"/>
                <a:gd name="connsiteX5" fmla="*/ 65483 w 151536"/>
                <a:gd name="connsiteY5" fmla="*/ 65483 h 151536"/>
                <a:gd name="connsiteX6" fmla="*/ 10285 w 151536"/>
                <a:gd name="connsiteY6" fmla="*/ 65483 h 151536"/>
                <a:gd name="connsiteX7" fmla="*/ 0 w 151536"/>
                <a:gd name="connsiteY7" fmla="*/ 75768 h 151536"/>
                <a:gd name="connsiteX8" fmla="*/ 10285 w 151536"/>
                <a:gd name="connsiteY8" fmla="*/ 86053 h 151536"/>
                <a:gd name="connsiteX9" fmla="*/ 65483 w 151536"/>
                <a:gd name="connsiteY9" fmla="*/ 86053 h 151536"/>
                <a:gd name="connsiteX10" fmla="*/ 65483 w 151536"/>
                <a:gd name="connsiteY10" fmla="*/ 141251 h 151536"/>
                <a:gd name="connsiteX11" fmla="*/ 75768 w 151536"/>
                <a:gd name="connsiteY11" fmla="*/ 151536 h 151536"/>
                <a:gd name="connsiteX12" fmla="*/ 86053 w 151536"/>
                <a:gd name="connsiteY12" fmla="*/ 141251 h 151536"/>
                <a:gd name="connsiteX13" fmla="*/ 86053 w 151536"/>
                <a:gd name="connsiteY13" fmla="*/ 86053 h 151536"/>
                <a:gd name="connsiteX14" fmla="*/ 141251 w 151536"/>
                <a:gd name="connsiteY14" fmla="*/ 86053 h 151536"/>
                <a:gd name="connsiteX15" fmla="*/ 151536 w 151536"/>
                <a:gd name="connsiteY15" fmla="*/ 75768 h 151536"/>
                <a:gd name="connsiteX16" fmla="*/ 141251 w 151536"/>
                <a:gd name="connsiteY16" fmla="*/ 65483 h 15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536" h="151536">
                  <a:moveTo>
                    <a:pt x="141251" y="65483"/>
                  </a:moveTo>
                  <a:lnTo>
                    <a:pt x="86053" y="65483"/>
                  </a:lnTo>
                  <a:lnTo>
                    <a:pt x="86053" y="10285"/>
                  </a:lnTo>
                  <a:cubicBezTo>
                    <a:pt x="86053" y="4605"/>
                    <a:pt x="81448" y="0"/>
                    <a:pt x="75768" y="0"/>
                  </a:cubicBezTo>
                  <a:cubicBezTo>
                    <a:pt x="70088" y="0"/>
                    <a:pt x="65483" y="4605"/>
                    <a:pt x="65483" y="10285"/>
                  </a:cubicBezTo>
                  <a:lnTo>
                    <a:pt x="65483" y="65483"/>
                  </a:lnTo>
                  <a:lnTo>
                    <a:pt x="10285" y="65483"/>
                  </a:lnTo>
                  <a:cubicBezTo>
                    <a:pt x="4605" y="65483"/>
                    <a:pt x="0" y="70088"/>
                    <a:pt x="0" y="75768"/>
                  </a:cubicBezTo>
                  <a:cubicBezTo>
                    <a:pt x="0" y="81448"/>
                    <a:pt x="4605" y="86053"/>
                    <a:pt x="10285" y="86053"/>
                  </a:cubicBezTo>
                  <a:lnTo>
                    <a:pt x="65483" y="86053"/>
                  </a:lnTo>
                  <a:lnTo>
                    <a:pt x="65483" y="141251"/>
                  </a:lnTo>
                  <a:cubicBezTo>
                    <a:pt x="65483" y="146931"/>
                    <a:pt x="70088" y="151536"/>
                    <a:pt x="75768" y="151536"/>
                  </a:cubicBezTo>
                  <a:cubicBezTo>
                    <a:pt x="81448" y="151536"/>
                    <a:pt x="86053" y="146931"/>
                    <a:pt x="86053" y="141251"/>
                  </a:cubicBezTo>
                  <a:lnTo>
                    <a:pt x="86053" y="86053"/>
                  </a:lnTo>
                  <a:lnTo>
                    <a:pt x="141251" y="86053"/>
                  </a:lnTo>
                  <a:cubicBezTo>
                    <a:pt x="146931" y="86053"/>
                    <a:pt x="151536" y="81448"/>
                    <a:pt x="151536" y="75768"/>
                  </a:cubicBezTo>
                  <a:cubicBezTo>
                    <a:pt x="151536" y="70088"/>
                    <a:pt x="146931" y="65483"/>
                    <a:pt x="141251" y="65483"/>
                  </a:cubicBezTo>
                  <a:close/>
                </a:path>
              </a:pathLst>
            </a:custGeom>
            <a:grpFill/>
            <a:ln w="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Graphic 23">
              <a:extLst>
                <a:ext uri="{FF2B5EF4-FFF2-40B4-BE49-F238E27FC236}">
                  <a16:creationId xmlns:a16="http://schemas.microsoft.com/office/drawing/2014/main" id="{3FBAD350-5664-4811-A208-657FB882D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21325" y="2647922"/>
              <a:ext cx="108625" cy="108625"/>
            </a:xfrm>
            <a:custGeom>
              <a:avLst/>
              <a:gdLst>
                <a:gd name="connsiteX0" fmla="*/ 54313 w 108625"/>
                <a:gd name="connsiteY0" fmla="*/ 16053 h 108625"/>
                <a:gd name="connsiteX1" fmla="*/ 92572 w 108625"/>
                <a:gd name="connsiteY1" fmla="*/ 54313 h 108625"/>
                <a:gd name="connsiteX2" fmla="*/ 54313 w 108625"/>
                <a:gd name="connsiteY2" fmla="*/ 92572 h 108625"/>
                <a:gd name="connsiteX3" fmla="*/ 16053 w 108625"/>
                <a:gd name="connsiteY3" fmla="*/ 54313 h 108625"/>
                <a:gd name="connsiteX4" fmla="*/ 54313 w 108625"/>
                <a:gd name="connsiteY4" fmla="*/ 16053 h 108625"/>
                <a:gd name="connsiteX5" fmla="*/ 54313 w 108625"/>
                <a:gd name="connsiteY5" fmla="*/ 0 h 108625"/>
                <a:gd name="connsiteX6" fmla="*/ 0 w 108625"/>
                <a:gd name="connsiteY6" fmla="*/ 54313 h 108625"/>
                <a:gd name="connsiteX7" fmla="*/ 54313 w 108625"/>
                <a:gd name="connsiteY7" fmla="*/ 108625 h 108625"/>
                <a:gd name="connsiteX8" fmla="*/ 108625 w 108625"/>
                <a:gd name="connsiteY8" fmla="*/ 54313 h 108625"/>
                <a:gd name="connsiteX9" fmla="*/ 54313 w 108625"/>
                <a:gd name="connsiteY9" fmla="*/ 0 h 10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625" h="108625">
                  <a:moveTo>
                    <a:pt x="54313" y="16053"/>
                  </a:moveTo>
                  <a:cubicBezTo>
                    <a:pt x="75442" y="16053"/>
                    <a:pt x="92572" y="33182"/>
                    <a:pt x="92572" y="54313"/>
                  </a:cubicBezTo>
                  <a:cubicBezTo>
                    <a:pt x="92572" y="75442"/>
                    <a:pt x="75442" y="92572"/>
                    <a:pt x="54313" y="92572"/>
                  </a:cubicBezTo>
                  <a:cubicBezTo>
                    <a:pt x="33182" y="92572"/>
                    <a:pt x="16053" y="75442"/>
                    <a:pt x="16053" y="54313"/>
                  </a:cubicBezTo>
                  <a:cubicBezTo>
                    <a:pt x="16074" y="33191"/>
                    <a:pt x="33191" y="16074"/>
                    <a:pt x="54313" y="16053"/>
                  </a:cubicBezTo>
                  <a:moveTo>
                    <a:pt x="54313" y="0"/>
                  </a:moveTo>
                  <a:cubicBezTo>
                    <a:pt x="24317" y="0"/>
                    <a:pt x="0" y="24317"/>
                    <a:pt x="0" y="54313"/>
                  </a:cubicBezTo>
                  <a:cubicBezTo>
                    <a:pt x="0" y="84309"/>
                    <a:pt x="24317" y="108625"/>
                    <a:pt x="54313" y="108625"/>
                  </a:cubicBezTo>
                  <a:cubicBezTo>
                    <a:pt x="84309" y="108625"/>
                    <a:pt x="108625" y="84309"/>
                    <a:pt x="108625" y="54313"/>
                  </a:cubicBezTo>
                  <a:cubicBezTo>
                    <a:pt x="108625" y="24317"/>
                    <a:pt x="84309" y="0"/>
                    <a:pt x="54313" y="0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7861" y="631310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29C88-8DEA-3A97-D174-471778FE0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20" y="3212742"/>
            <a:ext cx="4038624" cy="7520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B442FB-CA8A-30E1-CA1D-AFBCE3AA7F75}"/>
              </a:ext>
            </a:extLst>
          </p:cNvPr>
          <p:cNvSpPr txBox="1"/>
          <p:nvPr/>
        </p:nvSpPr>
        <p:spPr>
          <a:xfrm>
            <a:off x="1710814" y="5100226"/>
            <a:ext cx="100105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600" dirty="0"/>
              <a:t>Projektni identifikator</a:t>
            </a:r>
            <a:r>
              <a:rPr lang="en-US" sz="1600" dirty="0"/>
              <a:t>: 101195898</a:t>
            </a:r>
            <a:endParaRPr lang="en-US" sz="1600" b="0" dirty="0">
              <a:effectLst/>
            </a:endParaRPr>
          </a:p>
          <a:p>
            <a:pPr algn="just"/>
            <a:r>
              <a:rPr lang="hr-HR" sz="1600" dirty="0">
                <a:ea typeface="Times New Roman" panose="02020603050405020304" pitchFamily="18" charset="0"/>
              </a:rPr>
              <a:t>Financirano od strane Europske unije. Izneseni stavovi i mišljenja su, međutim, isključivo stavovi autora/autorica i ne odražavaju nužno stavove Europske unije ili EACEA-e. Ni Europska unija ni tijelo koje dodjeljuje sredstva ne mogu se smatrati odgovornima za njih.</a:t>
            </a:r>
            <a:endParaRPr lang="hr-HR" sz="16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3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F660-381E-6F4B-6ABC-D56C112F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Svrha sesija u manjim grupama</a:t>
            </a:r>
            <a:endParaRPr lang="en-U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1EF28DA-5244-4FFD-570D-A33BB8F36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702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990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14D3A7-3956-38DE-B129-4D56935F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Zaključak 1: Područje fokusa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4273C-DE03-D57C-7EAD-3B734A1A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hr-HR" sz="3200" b="1" dirty="0">
                <a:solidFill>
                  <a:schemeClr val="tx2"/>
                </a:solidFill>
              </a:rPr>
              <a:t>radna sesija: Prepreke za žene u zelenoj tehnologiji </a:t>
            </a:r>
          </a:p>
          <a:p>
            <a:pPr marL="0" indent="0">
              <a:buNone/>
            </a:pPr>
            <a:r>
              <a:rPr lang="hr-HR" sz="3200" dirty="0">
                <a:solidFill>
                  <a:schemeClr val="tx2"/>
                </a:solidFill>
              </a:rPr>
              <a:t>Cilj: Utvrditi strukturne, obrazovne, kulturne i industrijske prepreke koje ograničavaju sudjelovanje žena u sektorima zelene tehnologije.</a:t>
            </a:r>
          </a:p>
        </p:txBody>
      </p:sp>
    </p:spTree>
    <p:extLst>
      <p:ext uri="{BB962C8B-B14F-4D97-AF65-F5344CB8AC3E}">
        <p14:creationId xmlns:p14="http://schemas.microsoft.com/office/powerpoint/2010/main" val="53704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D62287-4A63-2751-8879-929EDE6D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tx2"/>
                </a:solidFill>
              </a:rPr>
              <a:t>Zaključak 1: Vodič za raspravu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488BB8-0D8E-EE4C-7D4F-1AA2ED48E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950994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789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35D1F-91A7-BE54-B1CE-7359E604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chemeClr val="accent1"/>
                </a:solidFill>
              </a:rPr>
              <a:t>Radni list prvog zaključka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DC1F41-D62E-540F-1749-4D0670CEF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A. </a:t>
            </a:r>
            <a:r>
              <a:rPr lang="hr-HR" sz="2000" b="1" dirty="0"/>
              <a:t>Glavne prepreke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| </a:t>
            </a:r>
            <a:r>
              <a:rPr lang="hr-HR" sz="2000" dirty="0"/>
              <a:t>Prepreka</a:t>
            </a:r>
            <a:r>
              <a:rPr lang="en-US" sz="2000" dirty="0"/>
              <a:t> | </a:t>
            </a:r>
            <a:r>
              <a:rPr lang="hr-HR" sz="2000" dirty="0"/>
              <a:t>Opis</a:t>
            </a:r>
            <a:r>
              <a:rPr lang="en-US" sz="2000" dirty="0"/>
              <a:t> | </a:t>
            </a:r>
            <a:r>
              <a:rPr lang="hr-HR" sz="2000" dirty="0"/>
              <a:t>Tko je obuhvaćen</a:t>
            </a:r>
            <a:r>
              <a:rPr lang="en-US" sz="2000" dirty="0"/>
              <a:t>? | </a:t>
            </a:r>
            <a:r>
              <a:rPr lang="hr-HR" sz="1800" dirty="0"/>
              <a:t>Značaj prepreke</a:t>
            </a:r>
            <a:r>
              <a:rPr lang="en-US" sz="1800" dirty="0"/>
              <a:t> </a:t>
            </a:r>
            <a:r>
              <a:rPr lang="en-US" sz="2000" dirty="0"/>
              <a:t>|</a:t>
            </a:r>
          </a:p>
          <a:p>
            <a:r>
              <a:rPr lang="en-US" sz="2000" dirty="0"/>
              <a:t>| ------- | ----------- | ---------------- | -------- |</a:t>
            </a:r>
          </a:p>
          <a:p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5D3E5A-F1F7-5C6B-12F2-FD05E49DE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B. </a:t>
            </a:r>
            <a:r>
              <a:rPr lang="hr-HR" sz="2000" b="1" dirty="0"/>
              <a:t>Suštinski izvori</a:t>
            </a:r>
            <a:br>
              <a:rPr lang="en-US" sz="2000" dirty="0"/>
            </a:br>
            <a:r>
              <a:rPr lang="en-US" sz="2000" dirty="0"/>
              <a:t>| </a:t>
            </a:r>
            <a:r>
              <a:rPr lang="hr-HR" sz="2000" dirty="0"/>
              <a:t>Prepreka</a:t>
            </a:r>
            <a:r>
              <a:rPr lang="en-US" sz="2000" dirty="0"/>
              <a:t> | </a:t>
            </a:r>
            <a:r>
              <a:rPr lang="hr-HR" sz="2000" dirty="0"/>
              <a:t>Uzroci</a:t>
            </a:r>
            <a:r>
              <a:rPr lang="en-US" sz="2000" dirty="0"/>
              <a:t> |</a:t>
            </a:r>
          </a:p>
          <a:p>
            <a:pPr>
              <a:buNone/>
            </a:pPr>
            <a:r>
              <a:rPr lang="en-US" sz="2000" b="1" dirty="0"/>
              <a:t>C. </a:t>
            </a:r>
            <a:r>
              <a:rPr lang="hr-HR" sz="2000" b="1" dirty="0"/>
              <a:t>Primjeri</a:t>
            </a:r>
            <a:r>
              <a:rPr lang="en-US" sz="2000" b="1" dirty="0"/>
              <a:t> / </a:t>
            </a:r>
            <a:r>
              <a:rPr lang="hr-HR" sz="2000" b="1" dirty="0"/>
              <a:t>Dokazi</a:t>
            </a:r>
            <a:br>
              <a:rPr lang="en-US" sz="2000" dirty="0"/>
            </a:br>
            <a:r>
              <a:rPr lang="hr-HR" sz="2000" dirty="0"/>
              <a:t>(Bilješke sudionika, slučajevi, istraživanja, životno iskustvo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135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B6D4B6-45C5-A21C-8746-7DA7988B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Zaključak 2: Područje fokusa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24953E-57DB-3A9B-6C27-A7E434AD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chemeClr val="tx2"/>
                </a:solidFill>
              </a:rPr>
              <a:t>2. odvojena sesija: Prilike i dobre prakse </a:t>
            </a:r>
          </a:p>
          <a:p>
            <a:pPr marL="0" indent="0">
              <a:buNone/>
            </a:pPr>
            <a:r>
              <a:rPr lang="hr-HR" sz="3200" dirty="0">
                <a:solidFill>
                  <a:schemeClr val="tx2"/>
                </a:solidFill>
              </a:rPr>
              <a:t>Cilj: Utvrditi pokretače, inicijative i snage koje mogu podržati pristup žena karijerama u zelenoj tehnologiji.</a:t>
            </a:r>
          </a:p>
        </p:txBody>
      </p:sp>
    </p:spTree>
    <p:extLst>
      <p:ext uri="{BB962C8B-B14F-4D97-AF65-F5344CB8AC3E}">
        <p14:creationId xmlns:p14="http://schemas.microsoft.com/office/powerpoint/2010/main" val="17147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889E9E-105C-6BD9-4020-94A3D94D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tx2"/>
                </a:solidFill>
              </a:rPr>
              <a:t>Izdvojena grupa 2: Vodič za raspravu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FB9C335-DC2E-02D0-6A72-B3F859295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469856"/>
              </p:ext>
            </p:extLst>
          </p:nvPr>
        </p:nvGraphicFramePr>
        <p:xfrm>
          <a:off x="6172200" y="804672"/>
          <a:ext cx="5221224" cy="523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263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0FA4B1-AA01-DA38-407C-FC182919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chemeClr val="accent1"/>
                </a:solidFill>
              </a:rPr>
              <a:t>Radni list za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drugi dio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6B3B04-DB65-DC36-F19D-2D6D70A67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en-US" sz="2000" b="1" dirty="0"/>
              <a:t>A. </a:t>
            </a:r>
            <a:r>
              <a:rPr lang="hr-HR" sz="2000" b="1" dirty="0"/>
              <a:t>Identificirane prilike</a:t>
            </a:r>
            <a:endParaRPr lang="en-US" sz="2000" dirty="0"/>
          </a:p>
          <a:p>
            <a:r>
              <a:rPr lang="en-US" sz="2000" dirty="0"/>
              <a:t>| </a:t>
            </a:r>
            <a:r>
              <a:rPr lang="hr-HR" sz="2000" dirty="0"/>
              <a:t>Prilika</a:t>
            </a:r>
            <a:r>
              <a:rPr lang="en-US" sz="2000" dirty="0"/>
              <a:t> | </a:t>
            </a:r>
            <a:r>
              <a:rPr lang="hr-HR" sz="2000" dirty="0"/>
              <a:t>Ključni akteri</a:t>
            </a:r>
            <a:r>
              <a:rPr lang="en-US" sz="2000" dirty="0"/>
              <a:t>| </a:t>
            </a:r>
            <a:r>
              <a:rPr lang="hr-HR" sz="2000" dirty="0"/>
              <a:t>Mogući učinak</a:t>
            </a:r>
            <a:r>
              <a:rPr lang="en-US" sz="2000" dirty="0"/>
              <a:t>| </a:t>
            </a:r>
            <a:r>
              <a:rPr lang="hr-HR" sz="2000" dirty="0"/>
              <a:t>Bilješke</a:t>
            </a:r>
            <a:r>
              <a:rPr lang="en-US" sz="2000" dirty="0"/>
              <a:t> |</a:t>
            </a:r>
          </a:p>
          <a:p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95994-4269-BD04-A118-41C034147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en-US" sz="2000" b="1" dirty="0"/>
              <a:t>B. </a:t>
            </a:r>
            <a:r>
              <a:rPr lang="hr-HR" sz="2000" b="1" dirty="0"/>
              <a:t>Pozitivne prakse</a:t>
            </a:r>
            <a:endParaRPr lang="en-US" sz="2000" dirty="0"/>
          </a:p>
          <a:p>
            <a:r>
              <a:rPr lang="en-US" sz="2000" dirty="0"/>
              <a:t>| </a:t>
            </a:r>
            <a:r>
              <a:rPr lang="hr-HR" sz="2000" dirty="0"/>
              <a:t>Dobre prakse</a:t>
            </a:r>
            <a:r>
              <a:rPr lang="en-US" sz="2000" dirty="0"/>
              <a:t>| </a:t>
            </a:r>
            <a:r>
              <a:rPr lang="hr-HR" sz="2000" dirty="0"/>
              <a:t>Tko ih provodi</a:t>
            </a:r>
            <a:r>
              <a:rPr lang="en-US" sz="2000" dirty="0"/>
              <a:t>| </a:t>
            </a:r>
            <a:r>
              <a:rPr lang="hr-HR" sz="2000" dirty="0"/>
              <a:t>Zašto su učinkovite</a:t>
            </a:r>
            <a:r>
              <a:rPr lang="en-US" sz="2000" dirty="0"/>
              <a:t>| </a:t>
            </a:r>
            <a:r>
              <a:rPr lang="hr-HR" sz="2000" dirty="0"/>
              <a:t>Mogu li se vrednovati</a:t>
            </a:r>
            <a:r>
              <a:rPr lang="en-US" sz="2000" dirty="0"/>
              <a:t>? |</a:t>
            </a:r>
          </a:p>
          <a:p>
            <a:r>
              <a:rPr lang="en-US" sz="2000" b="1" dirty="0"/>
              <a:t>C. </a:t>
            </a:r>
            <a:r>
              <a:rPr lang="hr-HR" sz="2000" b="1" dirty="0"/>
              <a:t>Nove prilike koje treba istražiti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363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36C52B-1FE3-A3A4-3BAD-99889E30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Zaključak 3: Područje fokusa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C328F-BC36-E1FB-0F2C-0C4FDF27E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chemeClr val="tx2"/>
                </a:solidFill>
              </a:rPr>
              <a:t>3. odvojena sesija: Preporuke politika </a:t>
            </a:r>
          </a:p>
          <a:p>
            <a:pPr marL="0" indent="0">
              <a:buNone/>
            </a:pPr>
            <a:r>
              <a:rPr lang="hr-HR" sz="3200" dirty="0">
                <a:solidFill>
                  <a:schemeClr val="tx2"/>
                </a:solidFill>
              </a:rPr>
              <a:t>Cilj: Zajednički razvoj praktičnih preporuka politika za nacionalnu i EU razinu.</a:t>
            </a:r>
          </a:p>
        </p:txBody>
      </p:sp>
    </p:spTree>
    <p:extLst>
      <p:ext uri="{BB962C8B-B14F-4D97-AF65-F5344CB8AC3E}">
        <p14:creationId xmlns:p14="http://schemas.microsoft.com/office/powerpoint/2010/main" val="336562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FA059B-E642-6FAA-3CAC-9F4699591D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60153-B281-DFB6-D572-5219B78D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Zaključak 3: Vodič za raspravu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F00E08-5742-4C55-A23F-6C060C894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7368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755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BDCB61-A3F7-E3DA-FC5F-6E0CD8BB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chemeClr val="accent1"/>
                </a:solidFill>
              </a:rPr>
              <a:t>Radni list za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3. dio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DA411B-39EE-08AB-4AEE-13808F338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en-US" sz="2000" b="1" dirty="0"/>
              <a:t>A. </a:t>
            </a:r>
            <a:r>
              <a:rPr lang="hr-HR" sz="2000" b="1" dirty="0"/>
              <a:t>Predložena rješenja</a:t>
            </a:r>
            <a:endParaRPr lang="en-US" sz="2000" dirty="0"/>
          </a:p>
          <a:p>
            <a:r>
              <a:rPr lang="en-US" sz="2000" dirty="0"/>
              <a:t>| </a:t>
            </a:r>
            <a:r>
              <a:rPr lang="hr-HR" sz="2000" dirty="0"/>
              <a:t>Obuhvat mjere</a:t>
            </a:r>
            <a:r>
              <a:rPr lang="en-US" sz="2000" dirty="0"/>
              <a:t>| </a:t>
            </a:r>
            <a:r>
              <a:rPr lang="hr-HR" sz="2000" dirty="0"/>
              <a:t>Predloženo rješenje</a:t>
            </a:r>
            <a:r>
              <a:rPr lang="en-US" sz="2000" dirty="0"/>
              <a:t>| </a:t>
            </a:r>
            <a:r>
              <a:rPr lang="hr-HR" sz="2000" dirty="0"/>
              <a:t>Ciljana skupina</a:t>
            </a:r>
            <a:r>
              <a:rPr lang="en-US" sz="2000" dirty="0"/>
              <a:t>| </a:t>
            </a:r>
            <a:r>
              <a:rPr lang="hr-HR" sz="2000" dirty="0"/>
              <a:t>Odgovorne osobe</a:t>
            </a:r>
            <a:r>
              <a:rPr lang="en-US" sz="2000" dirty="0"/>
              <a:t>| </a:t>
            </a:r>
            <a:r>
              <a:rPr lang="hr-HR" sz="2000" dirty="0"/>
              <a:t>Očekivani utjecaj</a:t>
            </a:r>
            <a:r>
              <a:rPr lang="en-US" sz="2000" dirty="0"/>
              <a:t>|</a:t>
            </a:r>
          </a:p>
          <a:p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7D921-D781-B07C-BC8F-97C7C24BD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en-US" sz="2000" b="1" dirty="0"/>
              <a:t>B. </a:t>
            </a:r>
            <a:r>
              <a:rPr lang="hr-HR" sz="2000" b="1" dirty="0"/>
              <a:t>Preporuke prioritetnih mjera</a:t>
            </a:r>
            <a:endParaRPr lang="en-US" sz="2000" dirty="0"/>
          </a:p>
          <a:p>
            <a:r>
              <a:rPr lang="en-US" sz="2000" dirty="0"/>
              <a:t>| </a:t>
            </a:r>
            <a:r>
              <a:rPr lang="hr-HR" sz="2000" dirty="0"/>
              <a:t>Doseg</a:t>
            </a:r>
            <a:r>
              <a:rPr lang="en-US" sz="2000" dirty="0"/>
              <a:t> | </a:t>
            </a:r>
            <a:r>
              <a:rPr lang="hr-HR" sz="2000" dirty="0"/>
              <a:t>Preporuka</a:t>
            </a:r>
            <a:r>
              <a:rPr lang="en-US" sz="2000" dirty="0"/>
              <a:t> | </a:t>
            </a:r>
            <a:r>
              <a:rPr lang="hr-HR" sz="2000" dirty="0"/>
              <a:t>Zašto je bitna</a:t>
            </a:r>
            <a:r>
              <a:rPr lang="en-US" sz="2000" dirty="0"/>
              <a:t>|</a:t>
            </a:r>
          </a:p>
          <a:p>
            <a:r>
              <a:rPr lang="en-US" sz="2000" b="1" dirty="0"/>
              <a:t>C. </a:t>
            </a:r>
            <a:r>
              <a:rPr lang="hr-HR" sz="2000" b="1" dirty="0"/>
              <a:t>Dodatne bilješke</a:t>
            </a:r>
            <a:r>
              <a:rPr lang="en-US" sz="2000" b="1" dirty="0"/>
              <a:t>/ </a:t>
            </a:r>
            <a:r>
              <a:rPr lang="hr-HR" sz="2000" b="1" dirty="0"/>
              <a:t>Prijedlozi 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940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990D5-2159-E98E-4D2B-4EFC7610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3249706" cy="557106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Dobrodošlica i svrha današnje radionice</a:t>
            </a:r>
          </a:p>
        </p:txBody>
      </p:sp>
      <p:graphicFrame>
        <p:nvGraphicFramePr>
          <p:cNvPr id="43" name="Rectangle 1">
            <a:extLst>
              <a:ext uri="{FF2B5EF4-FFF2-40B4-BE49-F238E27FC236}">
                <a16:creationId xmlns:a16="http://schemas.microsoft.com/office/drawing/2014/main" id="{14F660B6-33F7-763B-159B-9825DBDAF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954632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73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387F0-4FB3-0DD4-F4D1-80FD19A7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Upute za plenarno izvješćivanje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50DEDA-68D8-1A13-FAF6-98BEFA307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053038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84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3E6D1-2091-F63F-7482-7B56E176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26" y="515061"/>
            <a:ext cx="10610948" cy="877729"/>
          </a:xfrm>
        </p:spPr>
        <p:txBody>
          <a:bodyPr anchor="ctr">
            <a:normAutofit fontScale="90000"/>
          </a:bodyPr>
          <a:lstStyle/>
          <a:p>
            <a:pPr lvl="0"/>
            <a:r>
              <a:rPr lang="pt-BR" sz="4000" b="1" dirty="0">
                <a:solidFill>
                  <a:schemeClr val="bg1"/>
                </a:solidFill>
              </a:rPr>
              <a:t>Hvala vam na vašem doprinosu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1C2CFB-6482-1DD6-F326-DE89509B7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3027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B3A9E4-7DF8-63EC-FEEC-57131B7B4CB3}"/>
              </a:ext>
            </a:extLst>
          </p:cNvPr>
          <p:cNvSpPr txBox="1"/>
          <p:nvPr/>
        </p:nvSpPr>
        <p:spPr>
          <a:xfrm>
            <a:off x="1121664" y="1660857"/>
            <a:ext cx="9546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prstClr val="black"/>
                </a:solidFill>
                <a:latin typeface="Aptos Display" panose="02110004020202020204"/>
                <a:ea typeface="+mj-ea"/>
                <a:cs typeface="+mj-cs"/>
              </a:rPr>
              <a:t>Vaši uvidi će izravno oblikovati: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867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01C9B-9DED-B1B3-317A-2AE1886B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O projektu</a:t>
            </a:r>
            <a:br>
              <a:rPr lang="hr-HR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Women4AGreenEU </a:t>
            </a:r>
          </a:p>
        </p:txBody>
      </p:sp>
      <p:graphicFrame>
        <p:nvGraphicFramePr>
          <p:cNvPr id="18" name="Rectangle 1">
            <a:extLst>
              <a:ext uri="{FF2B5EF4-FFF2-40B4-BE49-F238E27FC236}">
                <a16:creationId xmlns:a16="http://schemas.microsoft.com/office/drawing/2014/main" id="{586814F2-F888-767B-2BC4-F481414CB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77988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9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AE6843-EFB4-8437-AE38-3E71AD46F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743" b="12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C3138-2B25-41B9-6118-F479084B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Zašto žene u zelenoj tehnologiji?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018697-E4CA-E231-17B3-F34512A5F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259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32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F7DAA-203B-C09E-2B46-3F8B9744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n-NO" sz="5400" dirty="0"/>
              <a:t>Kontekst politike EU: Zelena tranzicija</a:t>
            </a:r>
            <a:endParaRPr lang="en-US" sz="5400" dirty="0"/>
          </a:p>
        </p:txBody>
      </p:sp>
      <p:pic>
        <p:nvPicPr>
          <p:cNvPr id="14" name="Picture 13" descr="Single tree on a field with cityscape in foggy distance">
            <a:extLst>
              <a:ext uri="{FF2B5EF4-FFF2-40B4-BE49-F238E27FC236}">
                <a16:creationId xmlns:a16="http://schemas.microsoft.com/office/drawing/2014/main" id="{34149B9A-BF7B-5788-2F47-A9371C5E9F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3" r="53087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E034C-F582-211F-1711-4855AED3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hr-HR" sz="2200" b="1" dirty="0"/>
              <a:t>Europski zeleni plan — </a:t>
            </a:r>
            <a:r>
              <a:rPr lang="hr-HR" sz="2200" dirty="0"/>
              <a:t>transformacija svih sektora gospodarstva</a:t>
            </a:r>
          </a:p>
          <a:p>
            <a:r>
              <a:rPr lang="hr-HR" sz="2200" b="1" dirty="0"/>
              <a:t>Program zelenih vještina — </a:t>
            </a:r>
            <a:r>
              <a:rPr lang="hr-HR" sz="2200" dirty="0"/>
              <a:t>usavršavanje i prekvalifikacija za klimatski neutralnu Europu</a:t>
            </a:r>
          </a:p>
          <a:p>
            <a:r>
              <a:rPr lang="hr-HR" sz="2200" b="1" dirty="0"/>
              <a:t>Pakt za vještine — </a:t>
            </a:r>
            <a:r>
              <a:rPr lang="hr-HR" sz="2200" dirty="0"/>
              <a:t>partnerstva između obrazovanja i industrije</a:t>
            </a:r>
          </a:p>
          <a:p>
            <a:r>
              <a:rPr lang="hr-HR" sz="2200" b="1" dirty="0"/>
              <a:t>Industrijska strategija EU-a — </a:t>
            </a:r>
            <a:r>
              <a:rPr lang="hr-HR" sz="2200" dirty="0"/>
              <a:t>zelena tehnologija kao prioritetni sektor</a:t>
            </a:r>
          </a:p>
        </p:txBody>
      </p:sp>
    </p:spTree>
    <p:extLst>
      <p:ext uri="{BB962C8B-B14F-4D97-AF65-F5344CB8AC3E}">
        <p14:creationId xmlns:p14="http://schemas.microsoft.com/office/powerpoint/2010/main" val="330959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12A8D-6D6F-5081-7885-30D6BA8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pt-BR" sz="3700" dirty="0">
                <a:solidFill>
                  <a:srgbClr val="FFFFFF"/>
                </a:solidFill>
              </a:rPr>
              <a:t>Kako Women4AGreenEU odgovara na prioritete EU-a</a:t>
            </a:r>
            <a:endParaRPr lang="en-US" sz="3700" dirty="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D68612BF-0B61-2BBB-5D9B-C9A5C45E5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24258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54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5A598-5A43-6F77-7F17-908E8C50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Grupe dionika na radionici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7811CBE7-1D8E-D529-4820-810A92932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72634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19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91AF1-3C89-0D05-8E65-220D5F58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Vremenski okvir razvoja nacrta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51154130-BF1F-907B-11E2-DFC7FB741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83251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13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76808-B12D-EC2C-44B5-A27ACB61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pl-PL" sz="6200" b="1" dirty="0">
                <a:solidFill>
                  <a:srgbClr val="FFFFFF"/>
                </a:solidFill>
              </a:rPr>
              <a:t>Vodiči za raspravu i upute za rad u manjim grupama</a:t>
            </a:r>
            <a:br>
              <a:rPr lang="en-US" sz="6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20F0-C4E1-3B6D-A884-B31D8DFC2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228" y="5972174"/>
            <a:ext cx="8578699" cy="5048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Women4AGreenEU – National Workshop</a:t>
            </a:r>
            <a:br>
              <a:rPr lang="en-US" sz="1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1400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Advancing Women in Green Technology</a:t>
            </a:r>
            <a:endParaRPr lang="en-US" sz="1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89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1238</Words>
  <Application>Microsoft Office PowerPoint</Application>
  <PresentationFormat>Široki zaslon</PresentationFormat>
  <Paragraphs>155</Paragraphs>
  <Slides>21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Times New Roman</vt:lpstr>
      <vt:lpstr>Office Theme</vt:lpstr>
      <vt:lpstr>Women4AGreenEU – Nacionalna radionica s projektnim dionicima </vt:lpstr>
      <vt:lpstr>Dobrodošlica i svrha današnje radionice</vt:lpstr>
      <vt:lpstr>O projektu Women4AGreenEU </vt:lpstr>
      <vt:lpstr>Zašto žene u zelenoj tehnologiji?</vt:lpstr>
      <vt:lpstr>Kontekst politike EU: Zelena tranzicija</vt:lpstr>
      <vt:lpstr>Kako Women4AGreenEU odgovara na prioritete EU-a</vt:lpstr>
      <vt:lpstr>Grupe dionika na radionici</vt:lpstr>
      <vt:lpstr>Vremenski okvir razvoja nacrta</vt:lpstr>
      <vt:lpstr>Vodiči za raspravu i upute za rad u manjim grupama </vt:lpstr>
      <vt:lpstr>Svrha sesija u manjim grupama</vt:lpstr>
      <vt:lpstr>Zaključak 1: Područje fokusa</vt:lpstr>
      <vt:lpstr>Zaključak 1: Vodič za raspravu</vt:lpstr>
      <vt:lpstr>Radni list prvog zaključka</vt:lpstr>
      <vt:lpstr>Zaključak 2: Područje fokusa</vt:lpstr>
      <vt:lpstr>Izdvojena grupa 2: Vodič za raspravu</vt:lpstr>
      <vt:lpstr>Radni list za  drugi dio</vt:lpstr>
      <vt:lpstr>Zaključak 3: Područje fokusa</vt:lpstr>
      <vt:lpstr>Zaključak 3: Vodič za raspravu</vt:lpstr>
      <vt:lpstr>Radni list za  3. dio</vt:lpstr>
      <vt:lpstr>Upute za plenarno izvješćivanje</vt:lpstr>
      <vt:lpstr>Hvala vam na vašem doprinosu.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Women4AGreenEU – National Stakeholder Workshop</dc:title>
  <dc:creator>Cradle Projects</dc:creator>
  <cp:lastModifiedBy>Marijana Jakopič Ganić</cp:lastModifiedBy>
  <cp:revision>19</cp:revision>
  <dcterms:created xsi:type="dcterms:W3CDTF">2026-01-27T09:55:38Z</dcterms:created>
  <dcterms:modified xsi:type="dcterms:W3CDTF">2026-02-16T08:05:45Z</dcterms:modified>
</cp:coreProperties>
</file>