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9" r:id="rId4"/>
    <p:sldId id="261" r:id="rId5"/>
    <p:sldId id="262" r:id="rId6"/>
    <p:sldId id="263" r:id="rId7"/>
    <p:sldId id="267" r:id="rId8"/>
    <p:sldId id="268" r:id="rId9"/>
    <p:sldId id="269" r:id="rId10"/>
    <p:sldId id="270" r:id="rId11"/>
    <p:sldId id="264" r:id="rId12"/>
    <p:sldId id="265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53" d="100"/>
          <a:sy n="53" d="100"/>
        </p:scale>
        <p:origin x="85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9A5E09-C1C0-CD6F-BC27-DD1BF00DD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E5B3873-54CA-FBE4-DC01-05CA1EB79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F1BFC6F-E4D7-8005-B5C9-A9B7167D6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EC12-EE41-459D-B1BF-9D685441DBAA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86B52CF-6746-7031-A4DC-90F728CE1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10DCD61-6E8A-B649-A6BC-AF0533E93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999C-9DA5-4BBB-B6F6-9D6CB88EA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49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EFD448-3A8D-E924-1880-D29FB1A88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3C7D3F4-6F6F-194E-D17F-A286FAE351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94CA75E-D5B4-0E42-24A7-0EAA59D56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EC12-EE41-459D-B1BF-9D685441DBAA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4E2D284-E7CF-3045-368B-AE99E20D5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FBCAE0E-1173-8822-B67C-58614B75F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999C-9DA5-4BBB-B6F6-9D6CB88EA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8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DF78D8DF-CD5F-4B9E-2547-75DB418DAB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8EAC00F-99E4-249C-83CB-F86717FC8A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320D2C0-1B18-AE40-1A75-44D33BB7D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EC12-EE41-459D-B1BF-9D685441DBAA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8CD1B2A-9E57-2B83-FE45-70AA205B4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7E15759-D745-CB2B-AF25-992C53CA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999C-9DA5-4BBB-B6F6-9D6CB88EA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24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0A5752-C22B-CD3F-6382-3D0D43DB0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34867D8-940D-508B-F680-7D294E2EC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8429F6A-EE92-2FE1-A5B5-88E458C3A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EC12-EE41-459D-B1BF-9D685441DBAA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859F9E6-1498-A003-8951-F53B5EAD5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F3C0B06-1771-EE82-7C0A-9A0EBE8A0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999C-9DA5-4BBB-B6F6-9D6CB88EA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1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00B99A-27FA-3B28-5D04-9A38111F2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6CC788A-B99A-CA03-6F97-FE2FABF98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F56F594-BFAD-20D0-BA09-74C28AA42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EC12-EE41-459D-B1BF-9D685441DBAA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6A24FEC-8A83-CE70-608D-22CF4E62A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CC2DA43-8A40-CD63-28BE-B419E68D9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999C-9DA5-4BBB-B6F6-9D6CB88EA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47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D20D11-8E17-496E-A6B4-114FC49B5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3B0C3C7-D81E-291C-E41D-BC176FE993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7B801C0-6CE4-B826-5B3D-57D225E12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E218C57-39AF-E633-718D-D3FA98FC1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EC12-EE41-459D-B1BF-9D685441DBAA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98926E9-FCF7-A99B-09A3-A91B47D72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B729796-30B0-D238-8811-44382422C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999C-9DA5-4BBB-B6F6-9D6CB88EA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80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9EEB6D-6B32-4878-A909-ECE06C620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EA761AE-8BAC-92D1-0E0F-68F4B6B58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28198A0-3D60-F249-9AED-2461F3D0F0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AA6E9A1F-9B5B-7FD5-991C-A1D4FD4150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D70BB830-2E5B-3CB4-C4DC-3DD3F9DE2D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BE7A9F4-88A1-813F-D3B6-A20858B36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EC12-EE41-459D-B1BF-9D685441DBAA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4A13CF0F-CE6E-F17F-192A-7C47FB3CF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88D35F4D-E607-4221-8C41-A085777EC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999C-9DA5-4BBB-B6F6-9D6CB88EA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95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8E6E23B-C354-5F75-6797-4F3C16C31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7B2F211E-EEB2-DCAE-0394-160E44BDC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EC12-EE41-459D-B1BF-9D685441DBAA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213A6ADD-1917-3F59-0704-2504E9A42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ABE2A58-F655-65DD-7032-77F491FD2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999C-9DA5-4BBB-B6F6-9D6CB88EA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158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EA196069-4CCD-FD36-18E5-6D588E5AA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EC12-EE41-459D-B1BF-9D685441DBAA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3117C011-041F-B1CB-F768-3A33A405E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77DCBD5-0B1F-E7BF-CD3D-D7704ACE5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999C-9DA5-4BBB-B6F6-9D6CB88EA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49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6F9D9D-9F89-415E-513C-B0A7A5EEC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3A96EC4-D695-3317-182A-C66EA0C96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FFB7364-8171-C855-BFAC-B95F128EE8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E072557-F5B9-CEDB-8148-0BA649BCF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EC12-EE41-459D-B1BF-9D685441DBAA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010C23A-C49F-1230-ADAC-7B26E1DB7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B042A14-7087-455E-9022-F32F2314F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999C-9DA5-4BBB-B6F6-9D6CB88EA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76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D5A5D6-F1FE-3CC5-CDED-3AED07898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5C92AC12-CC28-2C8A-FA37-21EC89B11F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0E7E7AB-A6AA-19E0-50CF-6DCFE7E99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2926F3E-31FE-6EBA-2139-CCAEEA903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BEC12-EE41-459D-B1BF-9D685441DBAA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83EB254-8279-24E9-B3EE-648CBB5DA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005CBB9-F2D9-2375-E65B-9948BA896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2999C-9DA5-4BBB-B6F6-9D6CB88EA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505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52165692-2AD8-B766-3518-0EC248E70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7C5D312-A006-3813-7EE0-4ABF8A295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73B9323-A8A6-003E-2586-BB44FAC02C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BEC12-EE41-459D-B1BF-9D685441DBAA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65DDC11-4C8B-EAF6-E485-CDB8D1D39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C25DAAC-0833-FBD3-6806-42485E970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2999C-9DA5-4BBB-B6F6-9D6CB88EA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2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8A89C68-1076-5C0D-5569-4FE03CE6A6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8000" b="1" dirty="0">
                <a:solidFill>
                  <a:srgbClr val="C00000"/>
                </a:solidFill>
                <a:latin typeface="Perpetua Titling MT" panose="02020502060505020804" pitchFamily="18" charset="0"/>
              </a:rPr>
              <a:t>SALERS d.o.o</a:t>
            </a:r>
            <a:br>
              <a:rPr lang="hr-HR" sz="8000" b="1" dirty="0">
                <a:solidFill>
                  <a:srgbClr val="C00000"/>
                </a:solidFill>
                <a:latin typeface="Perpetua Titling MT" panose="02020502060505020804" pitchFamily="18" charset="0"/>
              </a:rPr>
            </a:br>
            <a:r>
              <a:rPr lang="hr-HR" dirty="0">
                <a:solidFill>
                  <a:srgbClr val="00B050"/>
                </a:solidFill>
                <a:latin typeface="Stencil" panose="040409050D0802020404" pitchFamily="82" charset="0"/>
              </a:rPr>
              <a:t>ORGANIK FARM</a:t>
            </a:r>
            <a:endParaRPr lang="en-US" dirty="0">
              <a:solidFill>
                <a:srgbClr val="00B050"/>
              </a:solidFill>
              <a:latin typeface="Stencil" panose="040409050D0802020404" pitchFamily="82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F6A1B54B-2A00-4123-D4FC-BAF5CB6F6D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6000" dirty="0">
                <a:solidFill>
                  <a:srgbClr val="C00000"/>
                </a:solidFill>
              </a:rPr>
              <a:t>ČABRAJI</a:t>
            </a:r>
          </a:p>
          <a:p>
            <a:r>
              <a:rPr lang="hr-HR" sz="6000" dirty="0">
                <a:solidFill>
                  <a:srgbClr val="C00000"/>
                </a:solidFill>
              </a:rPr>
              <a:t>03.05.2024.</a:t>
            </a:r>
            <a:endParaRPr lang="en-US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468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7518F5AE-0E01-46E5-B1C5-3BEF7161CD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1078" y="45719"/>
            <a:ext cx="6321287" cy="6756623"/>
          </a:xfrm>
        </p:spPr>
      </p:pic>
    </p:spTree>
    <p:extLst>
      <p:ext uri="{BB962C8B-B14F-4D97-AF65-F5344CB8AC3E}">
        <p14:creationId xmlns:p14="http://schemas.microsoft.com/office/powerpoint/2010/main" val="562837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2B541D-C6A1-A8C9-6A52-5E614AC99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8000" b="1" dirty="0">
                <a:solidFill>
                  <a:srgbClr val="FF0000"/>
                </a:solidFill>
              </a:rPr>
              <a:t>USPJEŠNOST KOD ET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54A5F28-F4FE-88A8-83B8-025796195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6600" dirty="0">
                <a:solidFill>
                  <a:srgbClr val="002060"/>
                </a:solidFill>
              </a:rPr>
              <a:t>KONCEPCIJA 50-65 %</a:t>
            </a:r>
          </a:p>
          <a:p>
            <a:r>
              <a:rPr lang="hr-HR" sz="6600" dirty="0">
                <a:solidFill>
                  <a:srgbClr val="002060"/>
                </a:solidFill>
              </a:rPr>
              <a:t> SEKSIRASNI EMBRIONI 97 %</a:t>
            </a:r>
            <a:endParaRPr lang="en-US" sz="6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258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3A1792-F877-1E8D-A1F6-7CFFA104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365125"/>
            <a:ext cx="8305800" cy="1325563"/>
          </a:xfrm>
        </p:spPr>
        <p:txBody>
          <a:bodyPr>
            <a:normAutofit/>
          </a:bodyPr>
          <a:lstStyle/>
          <a:p>
            <a:r>
              <a:rPr lang="hr-HR" sz="8000" b="1" dirty="0">
                <a:solidFill>
                  <a:srgbClr val="FF0000"/>
                </a:solidFill>
              </a:rPr>
              <a:t>ZDRAVLJE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9D9D847-904E-732E-CCA9-070B94CF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4800" b="1" dirty="0">
                <a:solidFill>
                  <a:srgbClr val="002060"/>
                </a:solidFill>
              </a:rPr>
              <a:t>KONTROLA OBOLJENJA</a:t>
            </a:r>
          </a:p>
          <a:p>
            <a:r>
              <a:rPr lang="hr-HR" sz="4800" b="1" dirty="0">
                <a:solidFill>
                  <a:srgbClr val="002060"/>
                </a:solidFill>
              </a:rPr>
              <a:t>SMANJEN RIZIK OD PRIJENOSA BOLESTI</a:t>
            </a:r>
          </a:p>
          <a:p>
            <a:r>
              <a:rPr lang="hr-HR" sz="4800" b="1" dirty="0">
                <a:solidFill>
                  <a:srgbClr val="002060"/>
                </a:solidFill>
              </a:rPr>
              <a:t>UŠTEDE LIJEČENJA</a:t>
            </a:r>
          </a:p>
          <a:p>
            <a:endParaRPr lang="hr-H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02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D27F329-FF00-E7F1-7110-A8D157240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8000" dirty="0">
                <a:solidFill>
                  <a:srgbClr val="FF0000"/>
                </a:solidFill>
              </a:rPr>
              <a:t>      HVALA NA PAŽNJI !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643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307CEB7E-0EF4-0681-1088-8BD1332525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1965" y="0"/>
            <a:ext cx="9554818" cy="6586329"/>
          </a:xfrm>
        </p:spPr>
      </p:pic>
    </p:spTree>
    <p:extLst>
      <p:ext uri="{BB962C8B-B14F-4D97-AF65-F5344CB8AC3E}">
        <p14:creationId xmlns:p14="http://schemas.microsoft.com/office/powerpoint/2010/main" val="966220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A322AD-7450-A011-FE32-37ADF7C0A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8000" b="1" dirty="0">
                <a:solidFill>
                  <a:srgbClr val="FF0000"/>
                </a:solidFill>
              </a:rPr>
              <a:t>NOVE TEHNOLOGIJE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7E97C39-4882-4159-D6A3-AC2F0D96D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sz="6000" b="1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Ovum</a:t>
            </a:r>
            <a:r>
              <a:rPr lang="it-IT" sz="6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Pick </a:t>
            </a:r>
            <a:r>
              <a:rPr lang="en-US" sz="6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it-IT" sz="6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it-IT" sz="6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(OPU)</a:t>
            </a:r>
            <a:endParaRPr lang="en-US" sz="60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60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vitro</a:t>
            </a:r>
            <a:r>
              <a:rPr lang="en-US" sz="6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fertilizacija</a:t>
            </a:r>
            <a:r>
              <a:rPr lang="en-US" sz="6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(IVF) </a:t>
            </a:r>
            <a:endParaRPr lang="en-US" sz="60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6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Embrio</a:t>
            </a:r>
            <a:r>
              <a:rPr lang="en-US" sz="6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-transfer (ET). </a:t>
            </a:r>
            <a:endParaRPr lang="en-US" sz="60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21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181133-F53D-A04B-E5E4-B3E8CC6DE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8000" b="1" dirty="0">
                <a:solidFill>
                  <a:srgbClr val="FF0000"/>
                </a:solidFill>
              </a:rPr>
              <a:t>EMBRIO TRANSFER -ET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6698A2A-9904-8834-F382-14EAAEB04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4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BRZA OBNOVA STOČNOG FONDA</a:t>
            </a:r>
          </a:p>
          <a:p>
            <a:r>
              <a:rPr lang="hr-HR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POBOLJŠANJE GENETSKE KVALITETE</a:t>
            </a:r>
          </a:p>
          <a:p>
            <a:r>
              <a:rPr lang="hr-HR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BRZA REALIZACIJA UZGOJNIH CILJEVA</a:t>
            </a:r>
          </a:p>
          <a:p>
            <a:r>
              <a:rPr lang="hr-HR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PRILAGODBA TRŽIŠTU</a:t>
            </a:r>
          </a:p>
          <a:p>
            <a:r>
              <a:rPr lang="hr-HR" sz="4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EKONOMSKA ISPLATIVOST 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16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E804EA8-53C6-0C9F-6C05-E2775A1F5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8000" b="1" dirty="0">
                <a:solidFill>
                  <a:srgbClr val="FF0000"/>
                </a:solidFill>
              </a:rPr>
              <a:t>PREDNOSTI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14937CA-46BC-319E-1E60-007DCDDEE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7200" dirty="0">
                <a:solidFill>
                  <a:srgbClr val="002060"/>
                </a:solidFill>
              </a:rPr>
              <a:t>IZBOR SPOLA</a:t>
            </a:r>
          </a:p>
          <a:p>
            <a:r>
              <a:rPr lang="hr-HR" sz="7200" dirty="0">
                <a:solidFill>
                  <a:srgbClr val="002060"/>
                </a:solidFill>
              </a:rPr>
              <a:t>PROIZVODNE ODLIKE</a:t>
            </a:r>
          </a:p>
          <a:p>
            <a:r>
              <a:rPr lang="hr-HR" sz="7200" dirty="0">
                <a:solidFill>
                  <a:srgbClr val="002060"/>
                </a:solidFill>
              </a:rPr>
              <a:t>UŠTEDA VREMENA</a:t>
            </a:r>
          </a:p>
          <a:p>
            <a:r>
              <a:rPr lang="hr-HR" sz="7200" dirty="0">
                <a:solidFill>
                  <a:srgbClr val="002060"/>
                </a:solidFill>
              </a:rPr>
              <a:t>ISPLATIVOST</a:t>
            </a:r>
            <a:endParaRPr lang="en-US" sz="7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69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9A689B-32CC-6402-7FB5-B8B2C257F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8000" b="1" dirty="0">
                <a:solidFill>
                  <a:srgbClr val="FF0000"/>
                </a:solidFill>
              </a:rPr>
              <a:t>UZGOJNI CILJEVI</a:t>
            </a:r>
            <a:endParaRPr lang="en-US" sz="8000" b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81DB799-B58A-C6C1-D0A7-BF3031926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4800" dirty="0">
                <a:solidFill>
                  <a:srgbClr val="002060"/>
                </a:solidFill>
              </a:rPr>
              <a:t>UZGOJ U ČISTOJ KRVI</a:t>
            </a:r>
          </a:p>
          <a:p>
            <a:r>
              <a:rPr lang="hr-HR" sz="4800" dirty="0">
                <a:solidFill>
                  <a:srgbClr val="002060"/>
                </a:solidFill>
              </a:rPr>
              <a:t>NAJBOLJI OČEVI I MAJKE ZA RASPLOD </a:t>
            </a:r>
          </a:p>
          <a:p>
            <a:r>
              <a:rPr lang="hr-HR" sz="4800" dirty="0">
                <a:solidFill>
                  <a:srgbClr val="002060"/>
                </a:solidFill>
              </a:rPr>
              <a:t>UPORABNO KRIŽANJE –HETEROSIS EFEKT</a:t>
            </a:r>
          </a:p>
          <a:p>
            <a:r>
              <a:rPr lang="hr-HR" sz="4800" dirty="0">
                <a:solidFill>
                  <a:srgbClr val="002060"/>
                </a:solidFill>
              </a:rPr>
              <a:t>PRILAGODBA TRŽIŠTU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86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C6C7AEF-0329-925A-357A-3C3EF74F0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b="1" dirty="0">
                <a:solidFill>
                  <a:srgbClr val="FF0000"/>
                </a:solidFill>
              </a:rPr>
              <a:t>CHAROLAIS  X SALERS MAJKA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2EFA48D7-5D29-D32C-BE14-C8E0DDE9EA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2713" y="1825625"/>
            <a:ext cx="6400800" cy="4351338"/>
          </a:xfrm>
        </p:spPr>
      </p:pic>
    </p:spTree>
    <p:extLst>
      <p:ext uri="{BB962C8B-B14F-4D97-AF65-F5344CB8AC3E}">
        <p14:creationId xmlns:p14="http://schemas.microsoft.com/office/powerpoint/2010/main" val="1032624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B9F9C2F-B652-672E-2741-21C70C727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b="1" dirty="0">
                <a:solidFill>
                  <a:srgbClr val="FF0000"/>
                </a:solidFill>
              </a:rPr>
              <a:t>BIK CHAROLAIS X MAJKA SALERS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6A16E5C9-5B9D-3145-3CC9-A57468092A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2383" y="1825624"/>
            <a:ext cx="6680021" cy="5032375"/>
          </a:xfrm>
        </p:spPr>
      </p:pic>
    </p:spTree>
    <p:extLst>
      <p:ext uri="{BB962C8B-B14F-4D97-AF65-F5344CB8AC3E}">
        <p14:creationId xmlns:p14="http://schemas.microsoft.com/office/powerpoint/2010/main" val="3981277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91A1CE-10FA-E891-1C0D-D52FBAABD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6000" b="1" dirty="0">
                <a:solidFill>
                  <a:srgbClr val="FF0000"/>
                </a:solidFill>
              </a:rPr>
              <a:t>BIK SALERS X MAJKA SIMENTAL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7EFCD5CE-A259-1FD1-AB76-F1273CC56B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3599" y="1825625"/>
            <a:ext cx="7620001" cy="4840218"/>
          </a:xfrm>
        </p:spPr>
      </p:pic>
    </p:spTree>
    <p:extLst>
      <p:ext uri="{BB962C8B-B14F-4D97-AF65-F5344CB8AC3E}">
        <p14:creationId xmlns:p14="http://schemas.microsoft.com/office/powerpoint/2010/main" val="6666477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84CD1C9A48C6943BD766094F26855F3" ma:contentTypeVersion="16" ma:contentTypeDescription="Stvaranje novog dokumenta." ma:contentTypeScope="" ma:versionID="7387ab535aa50ad67138eeee86a70173">
  <xsd:schema xmlns:xsd="http://www.w3.org/2001/XMLSchema" xmlns:xs="http://www.w3.org/2001/XMLSchema" xmlns:p="http://schemas.microsoft.com/office/2006/metadata/properties" xmlns:ns2="98d339c6-992e-458e-9252-5519fe3a33d0" xmlns:ns3="975b21c7-0848-48ba-9c60-fd982b07a4d6" xmlns:ns4="55d1c20b-4605-4601-90af-59f2f8c22136" targetNamespace="http://schemas.microsoft.com/office/2006/metadata/properties" ma:root="true" ma:fieldsID="eeedf48ab86f454c1e44efa0f60e0912" ns2:_="" ns3:_="" ns4:_="">
    <xsd:import namespace="98d339c6-992e-458e-9252-5519fe3a33d0"/>
    <xsd:import namespace="975b21c7-0848-48ba-9c60-fd982b07a4d6"/>
    <xsd:import namespace="55d1c20b-4605-4601-90af-59f2f8c2213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d339c6-992e-458e-9252-5519fe3a33d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rijednost ID-a dokumenta" ma:description="Vrijednost ID-a dokumenta dodijeljenog ovoj stavci." ma:internalName="_dlc_DocId" ma:readOnly="true">
      <xsd:simpleType>
        <xsd:restriction base="dms:Text"/>
      </xsd:simpleType>
    </xsd:element>
    <xsd:element name="_dlc_DocIdUrl" ma:index="9" nillable="true" ma:displayName="ID dokumenta" ma:description="Trajna veza do ovog dokumenta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4" nillable="true" ma:displayName="Taxonomy Catch All Column" ma:hidden="true" ma:list="{6995fec8-602d-45fd-a2a0-54ddfa2ca091}" ma:internalName="TaxCatchAll" ma:showField="CatchAllData" ma:web="98d339c6-992e-458e-9252-5519fe3a33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5b21c7-0848-48ba-9c60-fd982b07a4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Oznake slika" ma:readOnly="false" ma:fieldId="{5cf76f15-5ced-4ddc-b409-7134ff3c332f}" ma:taxonomyMulti="true" ma:sspId="28a92947-1068-4795-851b-fecff15ddf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d1c20b-4605-4601-90af-59f2f8c2213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d339c6-992e-458e-9252-5519fe3a33d0">FNCFK7HY4YET-1626573995-26784</_dlc_DocId>
    <_dlc_DocIdUrl xmlns="98d339c6-992e-458e-9252-5519fe3a33d0">
      <Url>https://o365mps.sharepoint.com/sites/MPS/RURAL/SHPPPRR/TA/_layouts/15/DocIdRedir.aspx?ID=FNCFK7HY4YET-1626573995-26784</Url>
      <Description>FNCFK7HY4YET-1626573995-26784</Description>
    </_dlc_DocIdUrl>
    <lcf76f155ced4ddcb4097134ff3c332f xmlns="975b21c7-0848-48ba-9c60-fd982b07a4d6">
      <Terms xmlns="http://schemas.microsoft.com/office/infopath/2007/PartnerControls"/>
    </lcf76f155ced4ddcb4097134ff3c332f>
    <TaxCatchAll xmlns="98d339c6-992e-458e-9252-5519fe3a33d0" xsi:nil="true"/>
  </documentManagement>
</p:properties>
</file>

<file path=customXml/itemProps1.xml><?xml version="1.0" encoding="utf-8"?>
<ds:datastoreItem xmlns:ds="http://schemas.openxmlformats.org/officeDocument/2006/customXml" ds:itemID="{8541DB4E-E7D9-45AF-BCE2-9954432FC94A}"/>
</file>

<file path=customXml/itemProps2.xml><?xml version="1.0" encoding="utf-8"?>
<ds:datastoreItem xmlns:ds="http://schemas.openxmlformats.org/officeDocument/2006/customXml" ds:itemID="{A7B81658-205B-47C4-AE20-AE702FC7758D}"/>
</file>

<file path=customXml/itemProps3.xml><?xml version="1.0" encoding="utf-8"?>
<ds:datastoreItem xmlns:ds="http://schemas.openxmlformats.org/officeDocument/2006/customXml" ds:itemID="{83BD59B2-AA1D-4522-B98F-7BCF17988AC5}"/>
</file>

<file path=customXml/itemProps4.xml><?xml version="1.0" encoding="utf-8"?>
<ds:datastoreItem xmlns:ds="http://schemas.openxmlformats.org/officeDocument/2006/customXml" ds:itemID="{34A7E8C2-C90A-4EAA-9DE3-76348839907C}"/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117</Words>
  <Application>Microsoft Office PowerPoint</Application>
  <PresentationFormat>Široki zaslon</PresentationFormat>
  <Paragraphs>34</Paragraphs>
  <Slides>13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Perpetua Titling MT</vt:lpstr>
      <vt:lpstr>Stencil</vt:lpstr>
      <vt:lpstr>Times New Roman</vt:lpstr>
      <vt:lpstr>Tema sustava Office</vt:lpstr>
      <vt:lpstr>SALERS d.o.o ORGANIK FARM</vt:lpstr>
      <vt:lpstr>PowerPoint prezentacija</vt:lpstr>
      <vt:lpstr>NOVE TEHNOLOGIJE</vt:lpstr>
      <vt:lpstr>EMBRIO TRANSFER -ET</vt:lpstr>
      <vt:lpstr>PREDNOSTI</vt:lpstr>
      <vt:lpstr>UZGOJNI CILJEVI</vt:lpstr>
      <vt:lpstr>CHAROLAIS  X SALERS MAJKA</vt:lpstr>
      <vt:lpstr>BIK CHAROLAIS X MAJKA SALERS</vt:lpstr>
      <vt:lpstr>BIK SALERS X MAJKA SIMENTAL</vt:lpstr>
      <vt:lpstr>PowerPoint prezentacija</vt:lpstr>
      <vt:lpstr>USPJEŠNOST KOD ET</vt:lpstr>
      <vt:lpstr>ZDRAVLJE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Mirko Devčić</dc:creator>
  <cp:lastModifiedBy>Mirko Devčić</cp:lastModifiedBy>
  <cp:revision>5</cp:revision>
  <dcterms:created xsi:type="dcterms:W3CDTF">2024-05-02T04:18:16Z</dcterms:created>
  <dcterms:modified xsi:type="dcterms:W3CDTF">2024-06-27T10:48:27Z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0x010100E84CD1C9A48C6943BD766094F26855F3</vt:lpwstr>
  </property>
  <property fmtid="{D5CDD505-2E9C-101B-9397-08002B2CF9AE}" pid="3" name="_dlc_DocIdItemGuid">
    <vt:lpwstr>9d05c149-8c18-449f-add6-9aeffe961322</vt:lpwstr>
  </property>
</Properties>
</file>