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8" r:id="rId4"/>
    <p:sldId id="262" r:id="rId5"/>
    <p:sldId id="263" r:id="rId6"/>
    <p:sldId id="264" r:id="rId7"/>
    <p:sldId id="265" r:id="rId8"/>
    <p:sldId id="259" r:id="rId9"/>
    <p:sldId id="266" r:id="rId1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D48D3F00-411B-4083-B782-9D02F951BB30}" type="datetimeFigureOut">
              <a:rPr lang="hr-HR" smtClean="0"/>
              <a:t>2.5.2024.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3B054CE-D918-4B4B-9959-8D11B5A97E79}" type="slidenum">
              <a:rPr lang="hr-HR" smtClean="0"/>
              <a:t>‹#›</a:t>
            </a:fld>
            <a:endParaRPr lang="hr-HR"/>
          </a:p>
        </p:txBody>
      </p:sp>
    </p:spTree>
    <p:extLst>
      <p:ext uri="{BB962C8B-B14F-4D97-AF65-F5344CB8AC3E}">
        <p14:creationId xmlns:p14="http://schemas.microsoft.com/office/powerpoint/2010/main" val="307680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D48D3F00-411B-4083-B782-9D02F951BB30}" type="datetimeFigureOut">
              <a:rPr lang="hr-HR" smtClean="0"/>
              <a:t>2.5.2024.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3B054CE-D918-4B4B-9959-8D11B5A97E79}" type="slidenum">
              <a:rPr lang="hr-HR" smtClean="0"/>
              <a:t>‹#›</a:t>
            </a:fld>
            <a:endParaRPr lang="hr-HR"/>
          </a:p>
        </p:txBody>
      </p:sp>
    </p:spTree>
    <p:extLst>
      <p:ext uri="{BB962C8B-B14F-4D97-AF65-F5344CB8AC3E}">
        <p14:creationId xmlns:p14="http://schemas.microsoft.com/office/powerpoint/2010/main" val="175814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D48D3F00-411B-4083-B782-9D02F951BB30}" type="datetimeFigureOut">
              <a:rPr lang="hr-HR" smtClean="0"/>
              <a:t>2.5.2024.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3B054CE-D918-4B4B-9959-8D11B5A97E79}" type="slidenum">
              <a:rPr lang="hr-HR" smtClean="0"/>
              <a:t>‹#›</a:t>
            </a:fld>
            <a:endParaRPr lang="hr-HR"/>
          </a:p>
        </p:txBody>
      </p:sp>
    </p:spTree>
    <p:extLst>
      <p:ext uri="{BB962C8B-B14F-4D97-AF65-F5344CB8AC3E}">
        <p14:creationId xmlns:p14="http://schemas.microsoft.com/office/powerpoint/2010/main" val="232876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D48D3F00-411B-4083-B782-9D02F951BB30}" type="datetimeFigureOut">
              <a:rPr lang="hr-HR" smtClean="0"/>
              <a:t>2.5.2024.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3B054CE-D918-4B4B-9959-8D11B5A97E79}" type="slidenum">
              <a:rPr lang="hr-HR" smtClean="0"/>
              <a:t>‹#›</a:t>
            </a:fld>
            <a:endParaRPr lang="hr-HR"/>
          </a:p>
        </p:txBody>
      </p:sp>
    </p:spTree>
    <p:extLst>
      <p:ext uri="{BB962C8B-B14F-4D97-AF65-F5344CB8AC3E}">
        <p14:creationId xmlns:p14="http://schemas.microsoft.com/office/powerpoint/2010/main" val="15158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8D3F00-411B-4083-B782-9D02F951BB30}" type="datetimeFigureOut">
              <a:rPr lang="hr-HR" smtClean="0"/>
              <a:t>2.5.2024.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3B054CE-D918-4B4B-9959-8D11B5A97E79}" type="slidenum">
              <a:rPr lang="hr-HR" smtClean="0"/>
              <a:t>‹#›</a:t>
            </a:fld>
            <a:endParaRPr lang="hr-HR"/>
          </a:p>
        </p:txBody>
      </p:sp>
    </p:spTree>
    <p:extLst>
      <p:ext uri="{BB962C8B-B14F-4D97-AF65-F5344CB8AC3E}">
        <p14:creationId xmlns:p14="http://schemas.microsoft.com/office/powerpoint/2010/main" val="12156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D48D3F00-411B-4083-B782-9D02F951BB30}" type="datetimeFigureOut">
              <a:rPr lang="hr-HR" smtClean="0"/>
              <a:t>2.5.2024.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3B054CE-D918-4B4B-9959-8D11B5A97E79}" type="slidenum">
              <a:rPr lang="hr-HR" smtClean="0"/>
              <a:t>‹#›</a:t>
            </a:fld>
            <a:endParaRPr lang="hr-HR"/>
          </a:p>
        </p:txBody>
      </p:sp>
    </p:spTree>
    <p:extLst>
      <p:ext uri="{BB962C8B-B14F-4D97-AF65-F5344CB8AC3E}">
        <p14:creationId xmlns:p14="http://schemas.microsoft.com/office/powerpoint/2010/main" val="272258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D48D3F00-411B-4083-B782-9D02F951BB30}" type="datetimeFigureOut">
              <a:rPr lang="hr-HR" smtClean="0"/>
              <a:t>2.5.2024.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3B054CE-D918-4B4B-9959-8D11B5A97E79}" type="slidenum">
              <a:rPr lang="hr-HR" smtClean="0"/>
              <a:t>‹#›</a:t>
            </a:fld>
            <a:endParaRPr lang="hr-HR"/>
          </a:p>
        </p:txBody>
      </p:sp>
    </p:spTree>
    <p:extLst>
      <p:ext uri="{BB962C8B-B14F-4D97-AF65-F5344CB8AC3E}">
        <p14:creationId xmlns:p14="http://schemas.microsoft.com/office/powerpoint/2010/main" val="150554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D48D3F00-411B-4083-B782-9D02F951BB30}" type="datetimeFigureOut">
              <a:rPr lang="hr-HR" smtClean="0"/>
              <a:t>2.5.2024.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3B054CE-D918-4B4B-9959-8D11B5A97E79}" type="slidenum">
              <a:rPr lang="hr-HR" smtClean="0"/>
              <a:t>‹#›</a:t>
            </a:fld>
            <a:endParaRPr lang="hr-HR"/>
          </a:p>
        </p:txBody>
      </p:sp>
    </p:spTree>
    <p:extLst>
      <p:ext uri="{BB962C8B-B14F-4D97-AF65-F5344CB8AC3E}">
        <p14:creationId xmlns:p14="http://schemas.microsoft.com/office/powerpoint/2010/main" val="2646787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D3F00-411B-4083-B782-9D02F951BB30}" type="datetimeFigureOut">
              <a:rPr lang="hr-HR" smtClean="0"/>
              <a:t>2.5.2024.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23B054CE-D918-4B4B-9959-8D11B5A97E79}" type="slidenum">
              <a:rPr lang="hr-HR" smtClean="0"/>
              <a:t>‹#›</a:t>
            </a:fld>
            <a:endParaRPr lang="hr-HR"/>
          </a:p>
        </p:txBody>
      </p:sp>
    </p:spTree>
    <p:extLst>
      <p:ext uri="{BB962C8B-B14F-4D97-AF65-F5344CB8AC3E}">
        <p14:creationId xmlns:p14="http://schemas.microsoft.com/office/powerpoint/2010/main" val="164233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8D3F00-411B-4083-B782-9D02F951BB30}" type="datetimeFigureOut">
              <a:rPr lang="hr-HR" smtClean="0"/>
              <a:t>2.5.2024.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3B054CE-D918-4B4B-9959-8D11B5A97E79}" type="slidenum">
              <a:rPr lang="hr-HR" smtClean="0"/>
              <a:t>‹#›</a:t>
            </a:fld>
            <a:endParaRPr lang="hr-HR"/>
          </a:p>
        </p:txBody>
      </p:sp>
    </p:spTree>
    <p:extLst>
      <p:ext uri="{BB962C8B-B14F-4D97-AF65-F5344CB8AC3E}">
        <p14:creationId xmlns:p14="http://schemas.microsoft.com/office/powerpoint/2010/main" val="284981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8D3F00-411B-4083-B782-9D02F951BB30}" type="datetimeFigureOut">
              <a:rPr lang="hr-HR" smtClean="0"/>
              <a:t>2.5.2024.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3B054CE-D918-4B4B-9959-8D11B5A97E79}" type="slidenum">
              <a:rPr lang="hr-HR" smtClean="0"/>
              <a:t>‹#›</a:t>
            </a:fld>
            <a:endParaRPr lang="hr-HR"/>
          </a:p>
        </p:txBody>
      </p:sp>
    </p:spTree>
    <p:extLst>
      <p:ext uri="{BB962C8B-B14F-4D97-AF65-F5344CB8AC3E}">
        <p14:creationId xmlns:p14="http://schemas.microsoft.com/office/powerpoint/2010/main" val="287346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D3F00-411B-4083-B782-9D02F951BB30}" type="datetimeFigureOut">
              <a:rPr lang="hr-HR" smtClean="0"/>
              <a:t>2.5.2024.</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054CE-D918-4B4B-9959-8D11B5A97E79}" type="slidenum">
              <a:rPr lang="hr-HR" smtClean="0"/>
              <a:t>‹#›</a:t>
            </a:fld>
            <a:endParaRPr lang="hr-HR"/>
          </a:p>
        </p:txBody>
      </p:sp>
    </p:spTree>
    <p:extLst>
      <p:ext uri="{BB962C8B-B14F-4D97-AF65-F5344CB8AC3E}">
        <p14:creationId xmlns:p14="http://schemas.microsoft.com/office/powerpoint/2010/main" val="26138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0443" y="4138111"/>
            <a:ext cx="10571746" cy="1600952"/>
          </a:xfrm>
        </p:spPr>
        <p:txBody>
          <a:bodyPr>
            <a:noAutofit/>
          </a:bodyPr>
          <a:lstStyle/>
          <a:p>
            <a:r>
              <a:rPr lang="hr-HR" sz="4400" dirty="0" smtClean="0">
                <a:latin typeface="Arial Nova"/>
              </a:rPr>
              <a:t>Planiranje tehnoloških i građevinskih rješenja kod uzgoja u sustavu krava-tele</a:t>
            </a:r>
            <a:r>
              <a:rPr lang="hr-HR" sz="4400" dirty="0">
                <a:latin typeface="Arial Nova"/>
              </a:rPr>
              <a:t/>
            </a:r>
            <a:br>
              <a:rPr lang="hr-HR" sz="4400" dirty="0">
                <a:latin typeface="Arial Nova"/>
              </a:rPr>
            </a:br>
            <a:r>
              <a:rPr lang="hr-HR" sz="4400" dirty="0" smtClean="0">
                <a:latin typeface="Arial Nova"/>
              </a:rPr>
              <a:t/>
            </a:r>
            <a:br>
              <a:rPr lang="hr-HR" sz="4400" dirty="0" smtClean="0">
                <a:latin typeface="Arial Nova"/>
              </a:rPr>
            </a:br>
            <a:r>
              <a:rPr lang="hr-HR" sz="4400" dirty="0" smtClean="0">
                <a:latin typeface="Arial Nova"/>
              </a:rPr>
              <a:t/>
            </a:r>
            <a:br>
              <a:rPr lang="hr-HR" sz="4400" dirty="0" smtClean="0">
                <a:latin typeface="Arial Nova"/>
              </a:rPr>
            </a:br>
            <a:r>
              <a:rPr lang="hr-HR" sz="4000" dirty="0" err="1" smtClean="0">
                <a:latin typeface="Arial Nova"/>
              </a:rPr>
              <a:t>Salers</a:t>
            </a:r>
            <a:r>
              <a:rPr lang="hr-HR" sz="4000" dirty="0" smtClean="0">
                <a:latin typeface="Arial Nova"/>
              </a:rPr>
              <a:t> </a:t>
            </a:r>
            <a:r>
              <a:rPr lang="hr-HR" sz="4000" dirty="0" err="1" smtClean="0">
                <a:latin typeface="Arial Nova"/>
              </a:rPr>
              <a:t>j.d.o.o</a:t>
            </a:r>
            <a:r>
              <a:rPr lang="hr-HR" sz="4000" dirty="0" smtClean="0">
                <a:latin typeface="Arial Nova"/>
              </a:rPr>
              <a:t>.</a:t>
            </a:r>
            <a:endParaRPr lang="hr-HR" sz="4000" dirty="0">
              <a:latin typeface="Arial Nova"/>
            </a:endParaRPr>
          </a:p>
        </p:txBody>
      </p:sp>
      <p:sp>
        <p:nvSpPr>
          <p:cNvPr id="3" name="Subtitle 2"/>
          <p:cNvSpPr>
            <a:spLocks noGrp="1"/>
          </p:cNvSpPr>
          <p:nvPr>
            <p:ph type="subTitle" idx="1"/>
          </p:nvPr>
        </p:nvSpPr>
        <p:spPr>
          <a:xfrm>
            <a:off x="1507958" y="6272463"/>
            <a:ext cx="9144000" cy="485274"/>
          </a:xfrm>
        </p:spPr>
        <p:txBody>
          <a:bodyPr/>
          <a:lstStyle/>
          <a:p>
            <a:r>
              <a:rPr lang="hr-HR" dirty="0" smtClean="0">
                <a:latin typeface="Arial Nova"/>
              </a:rPr>
              <a:t>3. </a:t>
            </a:r>
            <a:r>
              <a:rPr lang="hr-HR" dirty="0">
                <a:latin typeface="Arial Nova"/>
              </a:rPr>
              <a:t>s</a:t>
            </a:r>
            <a:r>
              <a:rPr lang="hr-HR" dirty="0" smtClean="0">
                <a:latin typeface="Arial Nova"/>
              </a:rPr>
              <a:t>vibnja 2024.</a:t>
            </a:r>
            <a:endParaRPr lang="hr-HR" dirty="0">
              <a:latin typeface="Arial Nova"/>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80" y="141079"/>
            <a:ext cx="6481279" cy="19891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666" y="0"/>
            <a:ext cx="1670334" cy="1608270"/>
          </a:xfrm>
          <a:prstGeom prst="rect">
            <a:avLst/>
          </a:prstGeom>
        </p:spPr>
      </p:pic>
    </p:spTree>
    <p:extLst>
      <p:ext uri="{BB962C8B-B14F-4D97-AF65-F5344CB8AC3E}">
        <p14:creationId xmlns:p14="http://schemas.microsoft.com/office/powerpoint/2010/main" val="2830477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Pozicioniranje</a:t>
            </a:r>
            <a:endParaRPr lang="hr-HR" dirty="0"/>
          </a:p>
        </p:txBody>
      </p:sp>
      <p:sp>
        <p:nvSpPr>
          <p:cNvPr id="3" name="Content Placeholder 2"/>
          <p:cNvSpPr>
            <a:spLocks noGrp="1"/>
          </p:cNvSpPr>
          <p:nvPr>
            <p:ph idx="1"/>
          </p:nvPr>
        </p:nvSpPr>
        <p:spPr>
          <a:xfrm>
            <a:off x="838201" y="1825625"/>
            <a:ext cx="11074051" cy="4351338"/>
          </a:xfrm>
        </p:spPr>
        <p:txBody>
          <a:bodyPr/>
          <a:lstStyle/>
          <a:p>
            <a:r>
              <a:rPr lang="hr-HR" dirty="0" smtClean="0"/>
              <a:t>Kroz </a:t>
            </a:r>
            <a:r>
              <a:rPr lang="hr-HR" dirty="0"/>
              <a:t>pažljivo planiranje, postavili smo nadstrešnicu tako da otvoreni pristup na sjeveru omogućava prirodnu ventilaciju, dok potpuno zatvorena južna strana pruža potrebnu zaštitu od vremenskih utjecaja. Laguna na južnoj strani farme već je izgrađena, pružajući dodatnu korist za održivo gospodarenje resursima.</a:t>
            </a:r>
          </a:p>
          <a:p>
            <a:endParaRPr lang="hr-HR"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1666" y="0"/>
            <a:ext cx="1670334" cy="160827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5252" b="32602"/>
          <a:stretch/>
        </p:blipFill>
        <p:spPr>
          <a:xfrm>
            <a:off x="1524000" y="4107319"/>
            <a:ext cx="9144000" cy="2204581"/>
          </a:xfrm>
          <a:prstGeom prst="rect">
            <a:avLst/>
          </a:prstGeom>
        </p:spPr>
      </p:pic>
    </p:spTree>
    <p:extLst>
      <p:ext uri="{BB962C8B-B14F-4D97-AF65-F5344CB8AC3E}">
        <p14:creationId xmlns:p14="http://schemas.microsoft.com/office/powerpoint/2010/main" val="272344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Tehnički detalji</a:t>
            </a:r>
          </a:p>
        </p:txBody>
      </p:sp>
      <p:sp>
        <p:nvSpPr>
          <p:cNvPr id="6" name="Content Placeholder 5"/>
          <p:cNvSpPr>
            <a:spLocks noGrp="1"/>
          </p:cNvSpPr>
          <p:nvPr>
            <p:ph idx="1"/>
          </p:nvPr>
        </p:nvSpPr>
        <p:spPr>
          <a:xfrm>
            <a:off x="838200" y="1825625"/>
            <a:ext cx="6213953" cy="4351338"/>
          </a:xfrm>
        </p:spPr>
        <p:txBody>
          <a:bodyPr/>
          <a:lstStyle/>
          <a:p>
            <a:r>
              <a:rPr lang="hr-HR" dirty="0"/>
              <a:t>Naša nadstrešnica ima bruto površinu od 920 m² i izgrađena je od čelične konstrukcije s nagibom krova od 20 %. Krov je prekriven vlaknasto-cementnim pločama, osiguravajući optimalnu unutarnju klimu, važnu za dobrobit naše stoke. Dodatno, postavili smo automatsku termo pojilicu koja osigurava stalnu opskrbu svježom vodom.</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1666" y="0"/>
            <a:ext cx="1670334" cy="16082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14244" y="2517313"/>
            <a:ext cx="4351339" cy="3263504"/>
          </a:xfrm>
          <a:prstGeom prst="rect">
            <a:avLst/>
          </a:prstGeom>
        </p:spPr>
      </p:pic>
    </p:spTree>
    <p:extLst>
      <p:ext uri="{BB962C8B-B14F-4D97-AF65-F5344CB8AC3E}">
        <p14:creationId xmlns:p14="http://schemas.microsoft.com/office/powerpoint/2010/main" val="26681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Unutarnji prostor</a:t>
            </a:r>
          </a:p>
        </p:txBody>
      </p:sp>
      <p:sp>
        <p:nvSpPr>
          <p:cNvPr id="3" name="Content Placeholder 2"/>
          <p:cNvSpPr>
            <a:spLocks noGrp="1"/>
          </p:cNvSpPr>
          <p:nvPr>
            <p:ph idx="1"/>
          </p:nvPr>
        </p:nvSpPr>
        <p:spPr>
          <a:xfrm>
            <a:off x="838201" y="1825625"/>
            <a:ext cx="7029116" cy="4351338"/>
          </a:xfrm>
        </p:spPr>
        <p:txBody>
          <a:bodyPr/>
          <a:lstStyle/>
          <a:p>
            <a:r>
              <a:rPr lang="hr-HR" dirty="0"/>
              <a:t>Prostor unutar nadstrešnice pažljivo je organiziran kako bi omogućio teljenje, uzgoj teladi, tov i selekciju. Korištenjem ploča od providnog </a:t>
            </a:r>
            <a:r>
              <a:rPr lang="hr-HR" dirty="0" err="1"/>
              <a:t>polikarbonata</a:t>
            </a:r>
            <a:r>
              <a:rPr lang="hr-HR" dirty="0"/>
              <a:t> osigurali smo veliku količinu svjetlosti u objektu, što je ključno za unutarnju mikroklimu i zdravlje životinja. </a:t>
            </a:r>
          </a:p>
          <a:p>
            <a:endParaRPr lang="hr-HR"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7317" y="1825625"/>
            <a:ext cx="4144115" cy="31080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666" y="0"/>
            <a:ext cx="1670334" cy="1608270"/>
          </a:xfrm>
          <a:prstGeom prst="rect">
            <a:avLst/>
          </a:prstGeom>
        </p:spPr>
      </p:pic>
    </p:spTree>
    <p:extLst>
      <p:ext uri="{BB962C8B-B14F-4D97-AF65-F5344CB8AC3E}">
        <p14:creationId xmlns:p14="http://schemas.microsoft.com/office/powerpoint/2010/main" val="289832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Infrastruktura</a:t>
            </a:r>
          </a:p>
        </p:txBody>
      </p:sp>
      <p:sp>
        <p:nvSpPr>
          <p:cNvPr id="3" name="Content Placeholder 2"/>
          <p:cNvSpPr>
            <a:spLocks noGrp="1"/>
          </p:cNvSpPr>
          <p:nvPr>
            <p:ph idx="1"/>
          </p:nvPr>
        </p:nvSpPr>
        <p:spPr>
          <a:xfrm>
            <a:off x="838200" y="1813099"/>
            <a:ext cx="5700386" cy="4351338"/>
          </a:xfrm>
        </p:spPr>
        <p:txBody>
          <a:bodyPr/>
          <a:lstStyle/>
          <a:p>
            <a:r>
              <a:rPr lang="hr-HR" dirty="0"/>
              <a:t>Unutar nadstrešnice postavili smo infrastrukturu u obliku korala s </a:t>
            </a:r>
            <a:r>
              <a:rPr lang="hr-HR" dirty="0" err="1" smtClean="0"/>
              <a:t>predprostorom</a:t>
            </a:r>
            <a:r>
              <a:rPr lang="hr-HR" dirty="0" smtClean="0"/>
              <a:t> </a:t>
            </a:r>
            <a:r>
              <a:rPr lang="hr-HR" dirty="0"/>
              <a:t>za goveda, kliznim polukružnim vratima, </a:t>
            </a:r>
            <a:r>
              <a:rPr lang="hr-HR" dirty="0" err="1"/>
              <a:t>roto</a:t>
            </a:r>
            <a:r>
              <a:rPr lang="hr-HR" dirty="0"/>
              <a:t> vratima, selektorom, koridorom te </a:t>
            </a:r>
            <a:r>
              <a:rPr lang="hr-HR" dirty="0" err="1"/>
              <a:t>stojnicom</a:t>
            </a:r>
            <a:r>
              <a:rPr lang="hr-HR" dirty="0"/>
              <a:t> opremljenom digitalnom vagom i terminalom za brzu obradu podataka. Ova infrastruktura omogućava efikasno upravljanje stokom i brzu reakciju na njihove potrebe.</a:t>
            </a:r>
          </a:p>
          <a:p>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4073" y="1973395"/>
            <a:ext cx="4642981" cy="34822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666" y="0"/>
            <a:ext cx="1670334" cy="1608270"/>
          </a:xfrm>
          <a:prstGeom prst="rect">
            <a:avLst/>
          </a:prstGeom>
        </p:spPr>
      </p:pic>
    </p:spTree>
    <p:extLst>
      <p:ext uri="{BB962C8B-B14F-4D97-AF65-F5344CB8AC3E}">
        <p14:creationId xmlns:p14="http://schemas.microsoft.com/office/powerpoint/2010/main" val="3014747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Sigurnost</a:t>
            </a:r>
          </a:p>
        </p:txBody>
      </p:sp>
      <p:sp>
        <p:nvSpPr>
          <p:cNvPr id="3" name="Content Placeholder 2"/>
          <p:cNvSpPr>
            <a:spLocks noGrp="1"/>
          </p:cNvSpPr>
          <p:nvPr>
            <p:ph idx="1"/>
          </p:nvPr>
        </p:nvSpPr>
        <p:spPr/>
        <p:txBody>
          <a:bodyPr/>
          <a:lstStyle/>
          <a:p>
            <a:r>
              <a:rPr lang="hr-HR" dirty="0"/>
              <a:t>Nadstrešnica je osmišljena tako da osigura sigurnost kako za životinje, tako i za radnike prilikom svakodnevnih poslova. Pažljivo smo planirali infrastrukturu i opremu kako bismo minimizirali rizike i osigurali ugodno radno okruženje.</a:t>
            </a:r>
          </a:p>
          <a:p>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895584" y="3274338"/>
            <a:ext cx="4050083" cy="30375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666" y="0"/>
            <a:ext cx="1670334" cy="1608270"/>
          </a:xfrm>
          <a:prstGeom prst="rect">
            <a:avLst/>
          </a:prstGeom>
        </p:spPr>
      </p:pic>
    </p:spTree>
    <p:extLst>
      <p:ext uri="{BB962C8B-B14F-4D97-AF65-F5344CB8AC3E}">
        <p14:creationId xmlns:p14="http://schemas.microsoft.com/office/powerpoint/2010/main" val="1987080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Tlocrt</a:t>
            </a:r>
            <a:endParaRPr lang="hr-HR" dirty="0"/>
          </a:p>
        </p:txBody>
      </p:sp>
      <p:sp>
        <p:nvSpPr>
          <p:cNvPr id="3" name="Content Placeholder 2"/>
          <p:cNvSpPr>
            <a:spLocks noGrp="1"/>
          </p:cNvSpPr>
          <p:nvPr>
            <p:ph idx="1"/>
          </p:nvPr>
        </p:nvSpPr>
        <p:spPr/>
        <p:txBody>
          <a:bodyPr/>
          <a:lstStyle/>
          <a:p>
            <a:endParaRPr lang="hr-HR"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17" t="9663" r="-817" b="10035"/>
          <a:stretch/>
        </p:blipFill>
        <p:spPr>
          <a:xfrm>
            <a:off x="838200" y="1265902"/>
            <a:ext cx="4599030" cy="522258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080" b="4029"/>
          <a:stretch/>
        </p:blipFill>
        <p:spPr>
          <a:xfrm>
            <a:off x="5573889" y="1280069"/>
            <a:ext cx="3995799" cy="519424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1666" y="0"/>
            <a:ext cx="1670334" cy="1608270"/>
          </a:xfrm>
          <a:prstGeom prst="rect">
            <a:avLst/>
          </a:prstGeom>
        </p:spPr>
      </p:pic>
    </p:spTree>
    <p:extLst>
      <p:ext uri="{BB962C8B-B14F-4D97-AF65-F5344CB8AC3E}">
        <p14:creationId xmlns:p14="http://schemas.microsoft.com/office/powerpoint/2010/main" val="49592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Presjek</a:t>
            </a:r>
            <a:endParaRPr lang="hr-HR"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1170" b="13431"/>
          <a:stretch/>
        </p:blipFill>
        <p:spPr>
          <a:xfrm>
            <a:off x="1564710" y="1690688"/>
            <a:ext cx="8856944" cy="4096011"/>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666" y="0"/>
            <a:ext cx="1670334" cy="1608270"/>
          </a:xfrm>
          <a:prstGeom prst="rect">
            <a:avLst/>
          </a:prstGeom>
        </p:spPr>
      </p:pic>
    </p:spTree>
    <p:extLst>
      <p:ext uri="{BB962C8B-B14F-4D97-AF65-F5344CB8AC3E}">
        <p14:creationId xmlns:p14="http://schemas.microsoft.com/office/powerpoint/2010/main" val="135761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Pročelja</a:t>
            </a:r>
            <a:endParaRPr lang="hr-HR" dirty="0"/>
          </a:p>
        </p:txBody>
      </p:sp>
      <p:sp>
        <p:nvSpPr>
          <p:cNvPr id="3" name="Content Placeholder 2"/>
          <p:cNvSpPr>
            <a:spLocks noGrp="1"/>
          </p:cNvSpPr>
          <p:nvPr>
            <p:ph idx="1"/>
          </p:nvPr>
        </p:nvSpPr>
        <p:spPr/>
        <p:txBody>
          <a:bodyPr/>
          <a:lstStyle/>
          <a:p>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207" y="1275272"/>
            <a:ext cx="6034016" cy="52757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1666" y="0"/>
            <a:ext cx="1670334" cy="1608270"/>
          </a:xfrm>
          <a:prstGeom prst="rect">
            <a:avLst/>
          </a:prstGeom>
        </p:spPr>
      </p:pic>
    </p:spTree>
    <p:extLst>
      <p:ext uri="{BB962C8B-B14F-4D97-AF65-F5344CB8AC3E}">
        <p14:creationId xmlns:p14="http://schemas.microsoft.com/office/powerpoint/2010/main" val="346880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84CD1C9A48C6943BD766094F26855F3" ma:contentTypeVersion="16" ma:contentTypeDescription="Stvaranje novog dokumenta." ma:contentTypeScope="" ma:versionID="7387ab535aa50ad67138eeee86a70173">
  <xsd:schema xmlns:xsd="http://www.w3.org/2001/XMLSchema" xmlns:xs="http://www.w3.org/2001/XMLSchema" xmlns:p="http://schemas.microsoft.com/office/2006/metadata/properties" xmlns:ns2="98d339c6-992e-458e-9252-5519fe3a33d0" xmlns:ns3="975b21c7-0848-48ba-9c60-fd982b07a4d6" xmlns:ns4="55d1c20b-4605-4601-90af-59f2f8c22136" targetNamespace="http://schemas.microsoft.com/office/2006/metadata/properties" ma:root="true" ma:fieldsID="eeedf48ab86f454c1e44efa0f60e0912" ns2:_="" ns3:_="" ns4:_="">
    <xsd:import namespace="98d339c6-992e-458e-9252-5519fe3a33d0"/>
    <xsd:import namespace="975b21c7-0848-48ba-9c60-fd982b07a4d6"/>
    <xsd:import namespace="55d1c20b-4605-4601-90af-59f2f8c2213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d339c6-992e-458e-9252-5519fe3a33d0" elementFormDefault="qualified">
    <xsd:import namespace="http://schemas.microsoft.com/office/2006/documentManagement/types"/>
    <xsd:import namespace="http://schemas.microsoft.com/office/infopath/2007/PartnerControls"/>
    <xsd:element name="_dlc_DocId" ma:index="8" nillable="true" ma:displayName="Vrijednost ID-a dokumenta" ma:description="Vrijednost ID-a dokumenta dodijeljenog ovoj stavci." ma:internalName="_dlc_DocId" ma:readOnly="true">
      <xsd:simpleType>
        <xsd:restriction base="dms:Text"/>
      </xsd:simpleType>
    </xsd:element>
    <xsd:element name="_dlc_DocIdUrl" ma:index="9" nillable="true" ma:displayName="ID dokumenta" ma:description="Trajna veza do ovog dokumenta."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hidden="true" ma:list="{6995fec8-602d-45fd-a2a0-54ddfa2ca091}" ma:internalName="TaxCatchAll" ma:showField="CatchAllData" ma:web="98d339c6-992e-458e-9252-5519fe3a33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5b21c7-0848-48ba-9c60-fd982b07a4d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Oznake slika" ma:readOnly="false" ma:fieldId="{5cf76f15-5ced-4ddc-b409-7134ff3c332f}" ma:taxonomyMulti="true" ma:sspId="28a92947-1068-4795-851b-fecff15ddf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d1c20b-4605-4601-90af-59f2f8c22136" elementFormDefault="qualified">
    <xsd:import namespace="http://schemas.microsoft.com/office/2006/documentManagement/types"/>
    <xsd:import namespace="http://schemas.microsoft.com/office/infopath/2007/PartnerControls"/>
    <xsd:element name="SharedWithUsers" ma:index="13"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439816-8CC9-48ED-BF6B-889789830D9C}"/>
</file>

<file path=customXml/itemProps2.xml><?xml version="1.0" encoding="utf-8"?>
<ds:datastoreItem xmlns:ds="http://schemas.openxmlformats.org/officeDocument/2006/customXml" ds:itemID="{8592C98A-6527-41EB-AC2E-475C4E97441A}"/>
</file>

<file path=customXml/itemProps3.xml><?xml version="1.0" encoding="utf-8"?>
<ds:datastoreItem xmlns:ds="http://schemas.openxmlformats.org/officeDocument/2006/customXml" ds:itemID="{1CFE8637-969E-4F9D-8349-9462FA423C77}"/>
</file>

<file path=docProps/app.xml><?xml version="1.0" encoding="utf-8"?>
<Properties xmlns="http://schemas.openxmlformats.org/officeDocument/2006/extended-properties" xmlns:vt="http://schemas.openxmlformats.org/officeDocument/2006/docPropsVTypes">
  <TotalTime>9</TotalTime>
  <Words>246</Words>
  <Application>Microsoft Office PowerPoint</Application>
  <PresentationFormat>Widescreen</PresentationFormat>
  <Paragraphs>15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Nova</vt:lpstr>
      <vt:lpstr>Calibri</vt:lpstr>
      <vt:lpstr>Calibri Light</vt:lpstr>
      <vt:lpstr>Office Theme</vt:lpstr>
      <vt:lpstr>Planiranje tehnoloških i građevinskih rješenja kod uzgoja u sustavu krava-tele   Salers j.d.o.o.</vt:lpstr>
      <vt:lpstr>Pozicioniranje</vt:lpstr>
      <vt:lpstr>Tehnički detalji</vt:lpstr>
      <vt:lpstr>Unutarnji prostor</vt:lpstr>
      <vt:lpstr>Infrastruktura</vt:lpstr>
      <vt:lpstr>Sigurnost</vt:lpstr>
      <vt:lpstr>Tlocrt</vt:lpstr>
      <vt:lpstr>Presjek</vt:lpstr>
      <vt:lpstr>Pročelja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Planiranje tehnoloških i građevinskih rješenja kod uzgoja u sustavu krava-tele   Salers j.d.o.o.</dc:title>
  <dc:creator>Windows korisnik</dc:creator>
  <cp:lastModifiedBy>Windows korisnik</cp:lastModifiedBy>
  <cp:revision>4</cp:revision>
  <dcterms:created xsi:type="dcterms:W3CDTF">2024-05-01T22:51:39Z</dcterms:created>
  <dcterms:modified xsi:type="dcterms:W3CDTF">2024-05-01T23:01:20Z</dcterms:modified>
</cp:coreProperties>
</file>