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6D1-559C-4587-8202-602FF0E662F8}" type="datetimeFigureOut">
              <a:rPr lang="hr-HR" smtClean="0"/>
              <a:t>1.5.2024.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E979-0C9E-4AB7-B679-8D725CAC7B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02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6D1-559C-4587-8202-602FF0E662F8}" type="datetimeFigureOut">
              <a:rPr lang="hr-HR" smtClean="0"/>
              <a:t>1.5.2024.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E979-0C9E-4AB7-B679-8D725CAC7B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20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6D1-559C-4587-8202-602FF0E662F8}" type="datetimeFigureOut">
              <a:rPr lang="hr-HR" smtClean="0"/>
              <a:t>1.5.2024.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E979-0C9E-4AB7-B679-8D725CAC7B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351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6D1-559C-4587-8202-602FF0E662F8}" type="datetimeFigureOut">
              <a:rPr lang="hr-HR" smtClean="0"/>
              <a:t>1.5.2024.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E979-0C9E-4AB7-B679-8D725CAC7B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65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6D1-559C-4587-8202-602FF0E662F8}" type="datetimeFigureOut">
              <a:rPr lang="hr-HR" smtClean="0"/>
              <a:t>1.5.2024.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E979-0C9E-4AB7-B679-8D725CAC7B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709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6D1-559C-4587-8202-602FF0E662F8}" type="datetimeFigureOut">
              <a:rPr lang="hr-HR" smtClean="0"/>
              <a:t>1.5.2024.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E979-0C9E-4AB7-B679-8D725CAC7B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64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6D1-559C-4587-8202-602FF0E662F8}" type="datetimeFigureOut">
              <a:rPr lang="hr-HR" smtClean="0"/>
              <a:t>1.5.2024.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E979-0C9E-4AB7-B679-8D725CAC7B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03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6D1-559C-4587-8202-602FF0E662F8}" type="datetimeFigureOut">
              <a:rPr lang="hr-HR" smtClean="0"/>
              <a:t>1.5.2024.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E979-0C9E-4AB7-B679-8D725CAC7B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905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6D1-559C-4587-8202-602FF0E662F8}" type="datetimeFigureOut">
              <a:rPr lang="hr-HR" smtClean="0"/>
              <a:t>1.5.2024.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E979-0C9E-4AB7-B679-8D725CAC7B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828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6D1-559C-4587-8202-602FF0E662F8}" type="datetimeFigureOut">
              <a:rPr lang="hr-HR" smtClean="0"/>
              <a:t>1.5.2024.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E979-0C9E-4AB7-B679-8D725CAC7B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14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6D1-559C-4587-8202-602FF0E662F8}" type="datetimeFigureOut">
              <a:rPr lang="hr-HR" smtClean="0"/>
              <a:t>1.5.2024.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E979-0C9E-4AB7-B679-8D725CAC7B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744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376D1-559C-4587-8202-602FF0E662F8}" type="datetimeFigureOut">
              <a:rPr lang="hr-HR" smtClean="0"/>
              <a:t>1.5.2024.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E979-0C9E-4AB7-B679-8D725CAC7B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22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443" y="4138111"/>
            <a:ext cx="10571746" cy="1600952"/>
          </a:xfrm>
        </p:spPr>
        <p:txBody>
          <a:bodyPr>
            <a:noAutofit/>
          </a:bodyPr>
          <a:lstStyle/>
          <a:p>
            <a:r>
              <a:rPr lang="hr-HR" sz="4400" dirty="0" smtClean="0">
                <a:latin typeface="Arial Nova"/>
              </a:rPr>
              <a:t>Digitalizacija ruralnih područja u praksi i primjena inovativnih rješenja u uzgoju</a:t>
            </a:r>
            <a:br>
              <a:rPr lang="hr-HR" sz="4400" dirty="0" smtClean="0">
                <a:latin typeface="Arial Nova"/>
              </a:rPr>
            </a:br>
            <a:r>
              <a:rPr lang="hr-HR" sz="4400" dirty="0" smtClean="0">
                <a:latin typeface="Arial Nova"/>
              </a:rPr>
              <a:t>krava-tele </a:t>
            </a:r>
            <a:r>
              <a:rPr lang="hr-HR" sz="4400" dirty="0">
                <a:latin typeface="Arial Nova"/>
              </a:rPr>
              <a:t/>
            </a:r>
            <a:br>
              <a:rPr lang="hr-HR" sz="4400" dirty="0">
                <a:latin typeface="Arial Nova"/>
              </a:rPr>
            </a:br>
            <a:r>
              <a:rPr lang="hr-HR" sz="4400" dirty="0" smtClean="0">
                <a:latin typeface="Arial Nova"/>
              </a:rPr>
              <a:t/>
            </a:r>
            <a:br>
              <a:rPr lang="hr-HR" sz="4400" dirty="0" smtClean="0">
                <a:latin typeface="Arial Nova"/>
              </a:rPr>
            </a:br>
            <a:r>
              <a:rPr lang="hr-HR" sz="4000" dirty="0" smtClean="0">
                <a:latin typeface="Arial Nova"/>
              </a:rPr>
              <a:t>OPG </a:t>
            </a:r>
            <a:r>
              <a:rPr lang="hr-HR" sz="4000" dirty="0" err="1" smtClean="0">
                <a:latin typeface="Arial Nova"/>
              </a:rPr>
              <a:t>Tankosić</a:t>
            </a:r>
            <a:r>
              <a:rPr lang="hr-HR" sz="4000" dirty="0" smtClean="0">
                <a:latin typeface="Arial Nova"/>
              </a:rPr>
              <a:t> Darko</a:t>
            </a:r>
            <a:endParaRPr lang="hr-HR" sz="4000" dirty="0">
              <a:latin typeface="Arial Nov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958" y="6272463"/>
            <a:ext cx="9144000" cy="485274"/>
          </a:xfrm>
        </p:spPr>
        <p:txBody>
          <a:bodyPr/>
          <a:lstStyle/>
          <a:p>
            <a:r>
              <a:rPr lang="hr-HR" dirty="0" smtClean="0">
                <a:latin typeface="Arial Nova"/>
              </a:rPr>
              <a:t>3. </a:t>
            </a:r>
            <a:r>
              <a:rPr lang="hr-HR" dirty="0">
                <a:latin typeface="Arial Nova"/>
              </a:rPr>
              <a:t>s</a:t>
            </a:r>
            <a:r>
              <a:rPr lang="hr-HR" dirty="0" smtClean="0">
                <a:latin typeface="Arial Nova"/>
              </a:rPr>
              <a:t>vibnja 2024.</a:t>
            </a:r>
            <a:endParaRPr lang="hr-HR" dirty="0">
              <a:latin typeface="Arial Nov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2" y="-71864"/>
            <a:ext cx="6481279" cy="1989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9" y="80210"/>
            <a:ext cx="1485340" cy="14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ova"/>
              </a:rPr>
              <a:t>Zaključak</a:t>
            </a:r>
            <a:endParaRPr lang="hr-HR" dirty="0">
              <a:latin typeface="Arial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600" dirty="0" smtClean="0"/>
              <a:t>Automatsko mjerenje tjelesne težine stoke omogućuje precizne preporuke za hranjenje i upravljanje pašnjacima. Integrirana infrastruktura u našoj staji omogućuje brzu obradu podataka i optimizaciju resursa, </a:t>
            </a:r>
            <a:r>
              <a:rPr lang="hr-HR" sz="2600" dirty="0" err="1" smtClean="0"/>
              <a:t>rezultirajući</a:t>
            </a:r>
            <a:r>
              <a:rPr lang="hr-HR" sz="2600" dirty="0" smtClean="0"/>
              <a:t> povećanim prinosom i smanjenjem ekološkog utjecaja.</a:t>
            </a:r>
          </a:p>
          <a:p>
            <a:r>
              <a:rPr lang="hr-HR" sz="2600" dirty="0" smtClean="0"/>
              <a:t>Video nadzor i GPS ogrlice omogućavaju </a:t>
            </a:r>
            <a:r>
              <a:rPr lang="hr-HR" sz="2600" dirty="0"/>
              <a:t>farmerima da efikasnije upravljaju stokom, poboljšavajući kvalitetu života životinja i povećavajući produktivnost farme.</a:t>
            </a:r>
            <a:endParaRPr lang="hr-HR" sz="2600" dirty="0" smtClean="0"/>
          </a:p>
          <a:p>
            <a:r>
              <a:rPr lang="hr-HR" sz="2600" dirty="0" smtClean="0"/>
              <a:t>Električni pastiri neophodni su </a:t>
            </a:r>
            <a:r>
              <a:rPr lang="hr-HR" sz="2600" dirty="0"/>
              <a:t>za održiv uzgoj goveda na pašnjacima, pridonoseći ravnoteži između ekonomske učinkovitosti, zaštite okoliša i dobrobiti životinja.</a:t>
            </a:r>
            <a:endParaRPr lang="hr-HR" sz="2600" dirty="0" smtClean="0"/>
          </a:p>
          <a:p>
            <a:r>
              <a:rPr lang="hr-HR" sz="2600" dirty="0" smtClean="0"/>
              <a:t>Korištenjem </a:t>
            </a:r>
            <a:r>
              <a:rPr lang="hr-HR" sz="2600" dirty="0" err="1"/>
              <a:t>dronova</a:t>
            </a:r>
            <a:r>
              <a:rPr lang="hr-HR" sz="2600" dirty="0"/>
              <a:t> za nadzor stada, možemo poboljšati efikasnost našeg uzgoja, smanjiti troškove i povećati produktivnost, osiguravajući istovremeno dobrobit i sigurnost naše stoke.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9" y="80210"/>
            <a:ext cx="1485340" cy="14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rial Nova"/>
              </a:rPr>
              <a:t>Sadržaj</a:t>
            </a:r>
            <a:endParaRPr lang="hr-HR" sz="3600" dirty="0">
              <a:latin typeface="Arial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Sustav digitalnog vaganja i praćenja prirasta</a:t>
            </a:r>
          </a:p>
          <a:p>
            <a:r>
              <a:rPr lang="hr-HR" dirty="0" smtClean="0"/>
              <a:t>GPS </a:t>
            </a:r>
            <a:r>
              <a:rPr lang="hr-HR" dirty="0"/>
              <a:t>ogrlice za praćenje </a:t>
            </a:r>
            <a:r>
              <a:rPr lang="hr-HR" dirty="0" smtClean="0"/>
              <a:t>životinja</a:t>
            </a:r>
          </a:p>
          <a:p>
            <a:r>
              <a:rPr lang="hr-HR" dirty="0"/>
              <a:t>Video nadzor</a:t>
            </a:r>
          </a:p>
          <a:p>
            <a:r>
              <a:rPr lang="hr-HR" dirty="0"/>
              <a:t>Pametni digitalni čuvari</a:t>
            </a:r>
          </a:p>
          <a:p>
            <a:r>
              <a:rPr lang="hr-HR" dirty="0" smtClean="0"/>
              <a:t>Bespilotne letjelice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9" y="80210"/>
            <a:ext cx="1485340" cy="1485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85" y="1825625"/>
            <a:ext cx="3436844" cy="458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ova"/>
              </a:rPr>
              <a:t>Sustav digitalnog vaganja i praćenja prirasta</a:t>
            </a:r>
            <a:endParaRPr lang="hr-HR" dirty="0">
              <a:latin typeface="Arial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8397"/>
            <a:ext cx="5052237" cy="4351338"/>
          </a:xfrm>
        </p:spPr>
        <p:txBody>
          <a:bodyPr>
            <a:normAutofit/>
          </a:bodyPr>
          <a:lstStyle/>
          <a:p>
            <a:r>
              <a:rPr lang="hr-HR" sz="2400" dirty="0" err="1" smtClean="0"/>
              <a:t>Točnan</a:t>
            </a:r>
            <a:r>
              <a:rPr lang="hr-HR" sz="2400" dirty="0" smtClean="0"/>
              <a:t> uvid u stvarnom vremenu i predvidive </a:t>
            </a:r>
            <a:r>
              <a:rPr lang="hr-HR" sz="2400" dirty="0"/>
              <a:t>podatke temeljene na težinama pojedinačnih životinja i prosjeku </a:t>
            </a:r>
            <a:r>
              <a:rPr lang="hr-HR" sz="2400" dirty="0" smtClean="0"/>
              <a:t>stada</a:t>
            </a:r>
          </a:p>
          <a:p>
            <a:r>
              <a:rPr lang="hr-HR" sz="2400" dirty="0"/>
              <a:t>Automatsko mjerenje tjelesne težine stoke omogućuje precizne preporuke za hranjenje i upravljanje pašnjacima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9" y="80210"/>
            <a:ext cx="1485340" cy="1485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90437" y="59134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dirty="0" err="1" smtClean="0"/>
              <a:t>Datamars</a:t>
            </a:r>
            <a:r>
              <a:rPr lang="hr-HR" dirty="0" smtClean="0"/>
              <a:t> Tru Test WOW za vaganje i XRP EID čitač ušnih </a:t>
            </a:r>
            <a:r>
              <a:rPr lang="hr-HR" dirty="0" err="1" smtClean="0"/>
              <a:t>markica</a:t>
            </a:r>
            <a:r>
              <a:rPr lang="hr-HR" dirty="0" smtClean="0"/>
              <a:t> s čipom</a:t>
            </a:r>
            <a:endParaRPr lang="hr-HR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37" y="1936588"/>
            <a:ext cx="6096000" cy="38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rial Nova"/>
              </a:rPr>
              <a:t>Sustav digitalnog vaganja i praćenja prirasta - Kako funkcionira</a:t>
            </a:r>
            <a:endParaRPr lang="hr-HR" dirty="0">
              <a:latin typeface="Arial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28" y="2165867"/>
            <a:ext cx="10822172" cy="4351338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Postavljamo </a:t>
            </a:r>
            <a:r>
              <a:rPr lang="hr-HR" dirty="0"/>
              <a:t>jedinicu blizu privlačne tvari poput vode ili dodatka za hodanje preko vaganja.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Ovisno </a:t>
            </a:r>
            <a:r>
              <a:rPr lang="hr-HR" dirty="0"/>
              <a:t>o konfiguraciji, stoka prelazi ili ulazi na platformu za vaganje.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Skeniramo </a:t>
            </a:r>
            <a:r>
              <a:rPr lang="hr-HR" dirty="0"/>
              <a:t>elektroničku identifikacijsku ušnu </a:t>
            </a:r>
            <a:r>
              <a:rPr lang="hr-HR" dirty="0" err="1"/>
              <a:t>markicu</a:t>
            </a:r>
            <a:r>
              <a:rPr lang="hr-HR" dirty="0"/>
              <a:t> i podudaramo težinu životinje s njom.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Naši </a:t>
            </a:r>
            <a:r>
              <a:rPr lang="hr-HR" dirty="0"/>
              <a:t>algoritmi izračunavaju živu težinu životinje i prilagođavaju za punjenje želuca.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Podatke </a:t>
            </a:r>
            <a:r>
              <a:rPr lang="hr-HR" dirty="0"/>
              <a:t>obrađujemo i dostavljamo putem online softvera, </a:t>
            </a:r>
            <a:r>
              <a:rPr lang="hr-HR" dirty="0" err="1"/>
              <a:t>Datamars</a:t>
            </a:r>
            <a:r>
              <a:rPr lang="hr-HR" dirty="0"/>
              <a:t> </a:t>
            </a:r>
            <a:r>
              <a:rPr lang="hr-HR" dirty="0" err="1"/>
              <a:t>Livestock</a:t>
            </a:r>
            <a:r>
              <a:rPr lang="hr-HR" dirty="0"/>
              <a:t>, koji pretvara dnevne podatke o vaganju u lako razumljive izvještaje i grafikone.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Generiramo </a:t>
            </a:r>
            <a:r>
              <a:rPr lang="hr-HR" dirty="0"/>
              <a:t>snažne uvide kako bismo identificirali trendove i bolje upravljali stokom tijekom cijele godine.</a:t>
            </a:r>
          </a:p>
          <a:p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9" y="80210"/>
            <a:ext cx="1485340" cy="14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ova"/>
              </a:rPr>
              <a:t>GPS ogrlice za praćenje životinja</a:t>
            </a:r>
            <a:endParaRPr lang="hr-HR" dirty="0">
              <a:latin typeface="Arial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786" y="1703885"/>
            <a:ext cx="5371214" cy="435133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Omogućuje kvalitetan nadzor stoke pravovremenu reakciju</a:t>
            </a:r>
          </a:p>
          <a:p>
            <a:r>
              <a:rPr lang="hr-HR" sz="2400" dirty="0" smtClean="0"/>
              <a:t>Povećanje produktivnost - uz pravovremeno praćenje i mogućnost reakcije spriječite gubitke i moguće štete</a:t>
            </a:r>
          </a:p>
          <a:p>
            <a:r>
              <a:rPr lang="hr-HR" sz="2400" dirty="0" smtClean="0"/>
              <a:t>Obavijesti - automatske obavijesti ako vaša životinja nije tamo gdje bi trebala ili njeno ponašanje nije normalno, sve na vrlo jednostavan način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9" y="80210"/>
            <a:ext cx="1485340" cy="1485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70" y="2545537"/>
            <a:ext cx="5269676" cy="35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ova"/>
              </a:rPr>
              <a:t>GPS ogrlice za praćenje životinja</a:t>
            </a:r>
            <a:endParaRPr lang="hr-HR" dirty="0">
              <a:latin typeface="Arial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1" y="1690688"/>
            <a:ext cx="9900684" cy="435133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Funkcionalnosti</a:t>
            </a:r>
            <a:r>
              <a:rPr lang="hr-HR" sz="2400" dirty="0" smtClean="0"/>
              <a:t>: </a:t>
            </a:r>
          </a:p>
          <a:p>
            <a:pPr lvl="1"/>
            <a:r>
              <a:rPr lang="hr-HR" b="1" dirty="0" smtClean="0"/>
              <a:t>Virtualna ograda </a:t>
            </a:r>
            <a:r>
              <a:rPr lang="hr-HR" dirty="0" smtClean="0"/>
              <a:t>- Definirajte zone kretanja i pratite ulazak i izlazak iz </a:t>
            </a:r>
          </a:p>
          <a:p>
            <a:pPr lvl="1"/>
            <a:r>
              <a:rPr lang="hr-HR" b="1" dirty="0" smtClean="0"/>
              <a:t>Točna lokacija </a:t>
            </a:r>
            <a:r>
              <a:rPr lang="hr-HR" dirty="0" smtClean="0"/>
              <a:t>- Sa svog mobilnog telefona i bilo gdje u svijetu saznajte točnu lokaciju svoje stoke i putanju kojom se kretala u posljednja 24 sata</a:t>
            </a:r>
          </a:p>
          <a:p>
            <a:pPr lvl="1"/>
            <a:r>
              <a:rPr lang="hr-HR" b="1" dirty="0"/>
              <a:t>Pratite aktivnost vaših životinja </a:t>
            </a:r>
            <a:r>
              <a:rPr lang="hr-HR" dirty="0"/>
              <a:t>- Sustav prati dnevnu aktivnost vaše stoke i šalje vam pokazatelje o aktivnosti i zdravlju</a:t>
            </a:r>
          </a:p>
          <a:p>
            <a:pPr lvl="1"/>
            <a:r>
              <a:rPr lang="hr-HR" b="1" dirty="0"/>
              <a:t>Povijest lokacija </a:t>
            </a:r>
            <a:r>
              <a:rPr lang="hr-HR" dirty="0"/>
              <a:t>- Sve lokacije pohranjene su na našem serveru tako da u svakom trenutku možete vidjeti koji su pašnjaci najbolji ili na kojim lokacijama se vaša stoka najviše zadržavala</a:t>
            </a:r>
          </a:p>
          <a:p>
            <a:pPr lvl="1"/>
            <a:r>
              <a:rPr lang="hr-HR" b="1" dirty="0" smtClean="0"/>
              <a:t>Jednostavno podešavanje obavijesti / alarma </a:t>
            </a:r>
            <a:r>
              <a:rPr lang="hr-HR" dirty="0" smtClean="0"/>
              <a:t>- Upozorenja o aktivnostima, Upozorenja o gubitku ili krađi, Upozorenja o temperaturi, Upozorenja za izlaz/ulazak u ograđeni prostor</a:t>
            </a:r>
          </a:p>
          <a:p>
            <a:pPr lvl="1"/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9" y="80210"/>
            <a:ext cx="1485340" cy="1485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784" y="1690688"/>
            <a:ext cx="2082345" cy="45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4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4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3" end="3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68" end="5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56" end="7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ova"/>
              </a:rPr>
              <a:t>Video nadzor</a:t>
            </a:r>
            <a:endParaRPr lang="hr-HR" dirty="0">
              <a:latin typeface="Arial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Pruža neophodnu funkcionalnost i sigurnost tijekom ključnih faza kao što su teljenje i praćenje stada. </a:t>
            </a:r>
          </a:p>
          <a:p>
            <a:r>
              <a:rPr lang="hr-HR" sz="2400" dirty="0" smtClean="0"/>
              <a:t>Omogućuje </a:t>
            </a:r>
            <a:r>
              <a:rPr lang="hr-HR" sz="2400" dirty="0"/>
              <a:t>brzu reakciju u slučaju komplikacija ili potrebe za </a:t>
            </a:r>
            <a:r>
              <a:rPr lang="hr-HR" sz="2400" dirty="0" smtClean="0"/>
              <a:t>intervencijom pri teljenju</a:t>
            </a:r>
          </a:p>
          <a:p>
            <a:r>
              <a:rPr lang="hr-HR" sz="2400" dirty="0" smtClean="0"/>
              <a:t>Omogućuje kontinuirano </a:t>
            </a:r>
            <a:r>
              <a:rPr lang="hr-HR" sz="2400" dirty="0"/>
              <a:t>praćenje stada, što pomaže u identifikaciji bolesnih ili povrijeđenih životinja, kao i u sprečavanju nepoželjnog ponašanja među </a:t>
            </a:r>
            <a:r>
              <a:rPr lang="hr-HR" sz="2400" dirty="0" smtClean="0"/>
              <a:t>kravama </a:t>
            </a:r>
          </a:p>
          <a:p>
            <a:r>
              <a:rPr lang="hr-HR" sz="2400" dirty="0" smtClean="0"/>
              <a:t>Ova </a:t>
            </a:r>
            <a:r>
              <a:rPr lang="hr-HR" sz="2400" dirty="0"/>
              <a:t>tehnologija omogućava farmerima da efikasnije upravljaju stokom, poboljšavajući kvalitetu života životinja i povećavajući produktivnost </a:t>
            </a:r>
            <a:r>
              <a:rPr lang="hr-HR" sz="2400" dirty="0" smtClean="0"/>
              <a:t>farme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9" y="80210"/>
            <a:ext cx="1485340" cy="14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ova"/>
              </a:rPr>
              <a:t>Pametni digitalni čuvari</a:t>
            </a:r>
            <a:endParaRPr lang="hr-HR" dirty="0">
              <a:latin typeface="Arial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Efikasno kontroliranje kretanja stoke</a:t>
            </a:r>
          </a:p>
          <a:p>
            <a:r>
              <a:rPr lang="hr-HR" sz="2400" dirty="0"/>
              <a:t>O</a:t>
            </a:r>
            <a:r>
              <a:rPr lang="hr-HR" sz="2400" dirty="0" smtClean="0"/>
              <a:t>ptimalno korištenje pašnjaka </a:t>
            </a:r>
            <a:endParaRPr lang="hr-HR" sz="2400" dirty="0"/>
          </a:p>
          <a:p>
            <a:r>
              <a:rPr lang="hr-HR" sz="2400" dirty="0" smtClean="0"/>
              <a:t>Sprječavanje prekomjerne ispaše određenih područja. </a:t>
            </a:r>
          </a:p>
          <a:p>
            <a:r>
              <a:rPr lang="hr-HR" sz="2400" dirty="0" smtClean="0"/>
              <a:t>Fleksibilnost i lakoća instalacije</a:t>
            </a:r>
          </a:p>
          <a:p>
            <a:r>
              <a:rPr lang="hr-HR" sz="2400" dirty="0" smtClean="0"/>
              <a:t>Sigurno okruženje za stoku</a:t>
            </a:r>
          </a:p>
          <a:p>
            <a:r>
              <a:rPr lang="hr-HR" sz="2400" dirty="0" smtClean="0"/>
              <a:t>Poboljšanje upravljanjem stokom </a:t>
            </a:r>
          </a:p>
          <a:p>
            <a:r>
              <a:rPr lang="hr-HR" sz="2400" dirty="0" smtClean="0"/>
              <a:t>Povećana produktivnost pašnjaka i dobrobit stoke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9" y="80210"/>
            <a:ext cx="1485340" cy="1485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67" y="1825625"/>
            <a:ext cx="4187762" cy="31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9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ova"/>
              </a:rPr>
              <a:t>Bespilotne letjelice</a:t>
            </a:r>
            <a:endParaRPr lang="hr-HR" dirty="0">
              <a:latin typeface="Arial No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051698" cy="482729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Brzo i učinkovito nadgledanje velikih područja pašnjaka</a:t>
            </a:r>
          </a:p>
          <a:p>
            <a:r>
              <a:rPr lang="hr-HR" sz="2400" dirty="0" smtClean="0"/>
              <a:t>Informacije o stanju stada, kretanju i potencijalnim problemima u stvarnom vremenu</a:t>
            </a:r>
          </a:p>
          <a:p>
            <a:r>
              <a:rPr lang="hr-HR" sz="2400" dirty="0"/>
              <a:t>V</a:t>
            </a:r>
            <a:r>
              <a:rPr lang="hr-HR" sz="2400" dirty="0" smtClean="0"/>
              <a:t>isokokvalitetne fotografije i videozapise koji pomažu u otkrivanju ozljeda, bolesti ili nedostatka hrane kod stoke</a:t>
            </a:r>
          </a:p>
          <a:p>
            <a:r>
              <a:rPr lang="hr-HR" sz="2400" dirty="0" smtClean="0"/>
              <a:t>Identifikacija mjesta gdje je stoka zaglavljena ili gdje su oštećene ograde</a:t>
            </a:r>
          </a:p>
          <a:p>
            <a:r>
              <a:rPr lang="hr-HR" sz="2400" dirty="0" smtClean="0"/>
              <a:t>Omogućavaju brzu intervenciju i sprječavanje daljnjih problema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89" y="80210"/>
            <a:ext cx="1485340" cy="1485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99" y="780750"/>
            <a:ext cx="3430772" cy="2573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06" y="3463150"/>
            <a:ext cx="4253023" cy="31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4CD1C9A48C6943BD766094F26855F3" ma:contentTypeVersion="16" ma:contentTypeDescription="Stvaranje novog dokumenta." ma:contentTypeScope="" ma:versionID="7387ab535aa50ad67138eeee86a70173">
  <xsd:schema xmlns:xsd="http://www.w3.org/2001/XMLSchema" xmlns:xs="http://www.w3.org/2001/XMLSchema" xmlns:p="http://schemas.microsoft.com/office/2006/metadata/properties" xmlns:ns2="98d339c6-992e-458e-9252-5519fe3a33d0" xmlns:ns3="975b21c7-0848-48ba-9c60-fd982b07a4d6" xmlns:ns4="55d1c20b-4605-4601-90af-59f2f8c22136" targetNamespace="http://schemas.microsoft.com/office/2006/metadata/properties" ma:root="true" ma:fieldsID="eeedf48ab86f454c1e44efa0f60e0912" ns2:_="" ns3:_="" ns4:_="">
    <xsd:import namespace="98d339c6-992e-458e-9252-5519fe3a33d0"/>
    <xsd:import namespace="975b21c7-0848-48ba-9c60-fd982b07a4d6"/>
    <xsd:import namespace="55d1c20b-4605-4601-90af-59f2f8c2213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339c6-992e-458e-9252-5519fe3a33d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rijednost ID-a dokumenta" ma:description="Vrijednost ID-a dokumenta dodijeljenog ovoj stavci." ma:internalName="_dlc_DocId" ma:readOnly="true">
      <xsd:simpleType>
        <xsd:restriction base="dms:Text"/>
      </xsd:simpleType>
    </xsd:element>
    <xsd:element name="_dlc_DocIdUrl" ma:index="9" nillable="true" ma:displayName="ID dokumenta" ma:description="Trajna veza do ovog dokument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4" nillable="true" ma:displayName="Taxonomy Catch All Column" ma:hidden="true" ma:list="{6995fec8-602d-45fd-a2a0-54ddfa2ca091}" ma:internalName="TaxCatchAll" ma:showField="CatchAllData" ma:web="98d339c6-992e-458e-9252-5519fe3a33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b21c7-0848-48ba-9c60-fd982b07a4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Oznake slika" ma:readOnly="false" ma:fieldId="{5cf76f15-5ced-4ddc-b409-7134ff3c332f}" ma:taxonomyMulti="true" ma:sspId="28a92947-1068-4795-851b-fecff15ddf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1c20b-4605-4601-90af-59f2f8c2213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d339c6-992e-458e-9252-5519fe3a33d0">FNCFK7HY4YET-1626573995-26790</_dlc_DocId>
    <_dlc_DocIdUrl xmlns="98d339c6-992e-458e-9252-5519fe3a33d0">
      <Url>https://o365mps.sharepoint.com/sites/MPS/RURAL/SHPPPRR/TA/_layouts/15/DocIdRedir.aspx?ID=FNCFK7HY4YET-1626573995-26790</Url>
      <Description>FNCFK7HY4YET-1626573995-26790</Description>
    </_dlc_DocIdUrl>
    <lcf76f155ced4ddcb4097134ff3c332f xmlns="975b21c7-0848-48ba-9c60-fd982b07a4d6">
      <Terms xmlns="http://schemas.microsoft.com/office/infopath/2007/PartnerControls"/>
    </lcf76f155ced4ddcb4097134ff3c332f>
    <TaxCatchAll xmlns="98d339c6-992e-458e-9252-5519fe3a33d0" xsi:nil="true"/>
  </documentManagement>
</p:properties>
</file>

<file path=customXml/itemProps1.xml><?xml version="1.0" encoding="utf-8"?>
<ds:datastoreItem xmlns:ds="http://schemas.openxmlformats.org/officeDocument/2006/customXml" ds:itemID="{239D0ED9-9C9D-4BBA-AE37-DE7A6017E1C5}"/>
</file>

<file path=customXml/itemProps2.xml><?xml version="1.0" encoding="utf-8"?>
<ds:datastoreItem xmlns:ds="http://schemas.openxmlformats.org/officeDocument/2006/customXml" ds:itemID="{BD9D0FCC-C2D7-43F9-B571-6E46FADE8B9A}"/>
</file>

<file path=customXml/itemProps3.xml><?xml version="1.0" encoding="utf-8"?>
<ds:datastoreItem xmlns:ds="http://schemas.openxmlformats.org/officeDocument/2006/customXml" ds:itemID="{22EA4572-2B44-4C59-8CAA-29269BD4D1E5}"/>
</file>

<file path=customXml/itemProps4.xml><?xml version="1.0" encoding="utf-8"?>
<ds:datastoreItem xmlns:ds="http://schemas.openxmlformats.org/officeDocument/2006/customXml" ds:itemID="{CA115234-D3BC-4C0D-B1C9-36E2A2E3370B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614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Nova</vt:lpstr>
      <vt:lpstr>Calibri</vt:lpstr>
      <vt:lpstr>Calibri Light</vt:lpstr>
      <vt:lpstr>Office Theme</vt:lpstr>
      <vt:lpstr>Digitalizacija ruralnih područja u praksi i primjena inovativnih rješenja u uzgoju krava-tele   OPG Tankosić Darko</vt:lpstr>
      <vt:lpstr>Sadržaj</vt:lpstr>
      <vt:lpstr>Sustav digitalnog vaganja i praćenja prirasta</vt:lpstr>
      <vt:lpstr>Sustav digitalnog vaganja i praćenja prirasta - Kako funkcionira</vt:lpstr>
      <vt:lpstr>GPS ogrlice za praćenje životinja</vt:lpstr>
      <vt:lpstr>GPS ogrlice za praćenje životinja</vt:lpstr>
      <vt:lpstr>Video nadzor</vt:lpstr>
      <vt:lpstr>Pametni digitalni čuvari</vt:lpstr>
      <vt:lpstr>Bespilotne letjelice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Digitalizacija ruralnih područja u praksi i primjena inovativnih rješenja u uzgoju krava-tele   OPG Tankosić Darko</dc:title>
  <dc:creator>Windows korisnik</dc:creator>
  <cp:lastModifiedBy>Windows korisnik</cp:lastModifiedBy>
  <cp:revision>8</cp:revision>
  <dcterms:created xsi:type="dcterms:W3CDTF">2024-05-01T21:59:07Z</dcterms:created>
  <dcterms:modified xsi:type="dcterms:W3CDTF">2024-05-01T23:06:42Z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0x010100E84CD1C9A48C6943BD766094F26855F3</vt:lpwstr>
  </property>
  <property fmtid="{D5CDD505-2E9C-101B-9397-08002B2CF9AE}" pid="3" name="_dlc_DocIdItemGuid">
    <vt:lpwstr>6e3fa36f-82c9-4619-8702-af082c9a1d77</vt:lpwstr>
  </property>
</Properties>
</file>