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5" r:id="rId2"/>
    <p:sldId id="257" r:id="rId3"/>
    <p:sldId id="259" r:id="rId4"/>
    <p:sldId id="307" r:id="rId5"/>
    <p:sldId id="266" r:id="rId6"/>
    <p:sldId id="297" r:id="rId7"/>
    <p:sldId id="298" r:id="rId8"/>
    <p:sldId id="309" r:id="rId9"/>
    <p:sldId id="258" r:id="rId10"/>
    <p:sldId id="308" r:id="rId11"/>
    <p:sldId id="310"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660"/>
  </p:normalViewPr>
  <p:slideViewPr>
    <p:cSldViewPr snapToGrid="0">
      <p:cViewPr varScale="1">
        <p:scale>
          <a:sx n="58" d="100"/>
          <a:sy n="58" d="100"/>
        </p:scale>
        <p:origin x="994"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openxmlformats.org/officeDocument/2006/relationships/customXml" Target="../customXml/item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slaj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95E479F-6FF6-EBC4-1E5F-C29BFEDFDBCB}"/>
              </a:ext>
            </a:extLst>
          </p:cNvPr>
          <p:cNvSpPr>
            <a:spLocks noGrp="1"/>
          </p:cNvSpPr>
          <p:nvPr>
            <p:ph type="ctrTitle"/>
          </p:nvPr>
        </p:nvSpPr>
        <p:spPr>
          <a:xfrm>
            <a:off x="1524000" y="1122363"/>
            <a:ext cx="9144000" cy="2387600"/>
          </a:xfrm>
        </p:spPr>
        <p:txBody>
          <a:bodyPr anchor="b"/>
          <a:lstStyle>
            <a:lvl1pPr algn="ctr">
              <a:defRPr sz="6000"/>
            </a:lvl1pPr>
          </a:lstStyle>
          <a:p>
            <a:r>
              <a:rPr lang="hr-HR"/>
              <a:t>Kliknite da biste uredili stil naslova matrice</a:t>
            </a:r>
            <a:endParaRPr lang="en-US"/>
          </a:p>
        </p:txBody>
      </p:sp>
      <p:sp>
        <p:nvSpPr>
          <p:cNvPr id="3" name="Podnaslov 2">
            <a:extLst>
              <a:ext uri="{FF2B5EF4-FFF2-40B4-BE49-F238E27FC236}">
                <a16:creationId xmlns:a16="http://schemas.microsoft.com/office/drawing/2014/main" id="{70B5BF44-C245-8F4F-B43D-DB0682B4E5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r-HR"/>
              <a:t>Kliknite da biste uredili stil podnaslova matrice</a:t>
            </a:r>
            <a:endParaRPr lang="en-US"/>
          </a:p>
        </p:txBody>
      </p:sp>
      <p:sp>
        <p:nvSpPr>
          <p:cNvPr id="4" name="Rezervirano mjesto datuma 3">
            <a:extLst>
              <a:ext uri="{FF2B5EF4-FFF2-40B4-BE49-F238E27FC236}">
                <a16:creationId xmlns:a16="http://schemas.microsoft.com/office/drawing/2014/main" id="{14A2BC1D-B0FE-7223-3613-D58B08FC6348}"/>
              </a:ext>
            </a:extLst>
          </p:cNvPr>
          <p:cNvSpPr>
            <a:spLocks noGrp="1"/>
          </p:cNvSpPr>
          <p:nvPr>
            <p:ph type="dt" sz="half" idx="10"/>
          </p:nvPr>
        </p:nvSpPr>
        <p:spPr/>
        <p:txBody>
          <a:bodyPr/>
          <a:lstStyle/>
          <a:p>
            <a:fld id="{C10255AE-8F72-4795-ACE1-E6E0B77A7D74}" type="datetimeFigureOut">
              <a:rPr lang="en-US" smtClean="0"/>
              <a:t>6/27/2024</a:t>
            </a:fld>
            <a:endParaRPr lang="en-US"/>
          </a:p>
        </p:txBody>
      </p:sp>
      <p:sp>
        <p:nvSpPr>
          <p:cNvPr id="5" name="Rezervirano mjesto podnožja 4">
            <a:extLst>
              <a:ext uri="{FF2B5EF4-FFF2-40B4-BE49-F238E27FC236}">
                <a16:creationId xmlns:a16="http://schemas.microsoft.com/office/drawing/2014/main" id="{1A872A2A-5BE5-1B39-08D2-0F0C0701952F}"/>
              </a:ext>
            </a:extLst>
          </p:cNvPr>
          <p:cNvSpPr>
            <a:spLocks noGrp="1"/>
          </p:cNvSpPr>
          <p:nvPr>
            <p:ph type="ftr" sz="quarter" idx="11"/>
          </p:nvPr>
        </p:nvSpPr>
        <p:spPr/>
        <p:txBody>
          <a:bodyPr/>
          <a:lstStyle/>
          <a:p>
            <a:endParaRPr lang="en-US"/>
          </a:p>
        </p:txBody>
      </p:sp>
      <p:sp>
        <p:nvSpPr>
          <p:cNvPr id="6" name="Rezervirano mjesto broja slajda 5">
            <a:extLst>
              <a:ext uri="{FF2B5EF4-FFF2-40B4-BE49-F238E27FC236}">
                <a16:creationId xmlns:a16="http://schemas.microsoft.com/office/drawing/2014/main" id="{8D055DE6-480A-76E5-910B-FCD9ACCD7F85}"/>
              </a:ext>
            </a:extLst>
          </p:cNvPr>
          <p:cNvSpPr>
            <a:spLocks noGrp="1"/>
          </p:cNvSpPr>
          <p:nvPr>
            <p:ph type="sldNum" sz="quarter" idx="12"/>
          </p:nvPr>
        </p:nvSpPr>
        <p:spPr/>
        <p:txBody>
          <a:bodyPr/>
          <a:lstStyle/>
          <a:p>
            <a:fld id="{454B6C1E-1EB0-4B24-BB9E-45CF15492182}" type="slidenum">
              <a:rPr lang="en-US" smtClean="0"/>
              <a:t>‹#›</a:t>
            </a:fld>
            <a:endParaRPr lang="en-US"/>
          </a:p>
        </p:txBody>
      </p:sp>
    </p:spTree>
    <p:extLst>
      <p:ext uri="{BB962C8B-B14F-4D97-AF65-F5344CB8AC3E}">
        <p14:creationId xmlns:p14="http://schemas.microsoft.com/office/powerpoint/2010/main" val="2669604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294801D-0540-167F-89EA-405ED72F3AA9}"/>
              </a:ext>
            </a:extLst>
          </p:cNvPr>
          <p:cNvSpPr>
            <a:spLocks noGrp="1"/>
          </p:cNvSpPr>
          <p:nvPr>
            <p:ph type="title"/>
          </p:nvPr>
        </p:nvSpPr>
        <p:spPr/>
        <p:txBody>
          <a:bodyPr/>
          <a:lstStyle/>
          <a:p>
            <a:r>
              <a:rPr lang="hr-HR"/>
              <a:t>Kliknite da biste uredili stil naslova matrice</a:t>
            </a:r>
            <a:endParaRPr lang="en-US"/>
          </a:p>
        </p:txBody>
      </p:sp>
      <p:sp>
        <p:nvSpPr>
          <p:cNvPr id="3" name="Rezervirano mjesto okomitog teksta 2">
            <a:extLst>
              <a:ext uri="{FF2B5EF4-FFF2-40B4-BE49-F238E27FC236}">
                <a16:creationId xmlns:a16="http://schemas.microsoft.com/office/drawing/2014/main" id="{412033D8-FFAF-14C5-2295-77BF09C528FF}"/>
              </a:ext>
            </a:extLst>
          </p:cNvPr>
          <p:cNvSpPr>
            <a:spLocks noGrp="1"/>
          </p:cNvSpPr>
          <p:nvPr>
            <p:ph type="body" orient="vert" idx="1"/>
          </p:nvPr>
        </p:nvSpPr>
        <p:spPr/>
        <p:txBody>
          <a:bodyPr vert="eaVert"/>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a:p>
        </p:txBody>
      </p:sp>
      <p:sp>
        <p:nvSpPr>
          <p:cNvPr id="4" name="Rezervirano mjesto datuma 3">
            <a:extLst>
              <a:ext uri="{FF2B5EF4-FFF2-40B4-BE49-F238E27FC236}">
                <a16:creationId xmlns:a16="http://schemas.microsoft.com/office/drawing/2014/main" id="{A0796EBC-39F5-E5F2-BA95-F856E1D7A39D}"/>
              </a:ext>
            </a:extLst>
          </p:cNvPr>
          <p:cNvSpPr>
            <a:spLocks noGrp="1"/>
          </p:cNvSpPr>
          <p:nvPr>
            <p:ph type="dt" sz="half" idx="10"/>
          </p:nvPr>
        </p:nvSpPr>
        <p:spPr/>
        <p:txBody>
          <a:bodyPr/>
          <a:lstStyle/>
          <a:p>
            <a:fld id="{C10255AE-8F72-4795-ACE1-E6E0B77A7D74}" type="datetimeFigureOut">
              <a:rPr lang="en-US" smtClean="0"/>
              <a:t>6/27/2024</a:t>
            </a:fld>
            <a:endParaRPr lang="en-US"/>
          </a:p>
        </p:txBody>
      </p:sp>
      <p:sp>
        <p:nvSpPr>
          <p:cNvPr id="5" name="Rezervirano mjesto podnožja 4">
            <a:extLst>
              <a:ext uri="{FF2B5EF4-FFF2-40B4-BE49-F238E27FC236}">
                <a16:creationId xmlns:a16="http://schemas.microsoft.com/office/drawing/2014/main" id="{0DD83A17-8AD4-1626-3458-09079D0AEE10}"/>
              </a:ext>
            </a:extLst>
          </p:cNvPr>
          <p:cNvSpPr>
            <a:spLocks noGrp="1"/>
          </p:cNvSpPr>
          <p:nvPr>
            <p:ph type="ftr" sz="quarter" idx="11"/>
          </p:nvPr>
        </p:nvSpPr>
        <p:spPr/>
        <p:txBody>
          <a:bodyPr/>
          <a:lstStyle/>
          <a:p>
            <a:endParaRPr lang="en-US"/>
          </a:p>
        </p:txBody>
      </p:sp>
      <p:sp>
        <p:nvSpPr>
          <p:cNvPr id="6" name="Rezervirano mjesto broja slajda 5">
            <a:extLst>
              <a:ext uri="{FF2B5EF4-FFF2-40B4-BE49-F238E27FC236}">
                <a16:creationId xmlns:a16="http://schemas.microsoft.com/office/drawing/2014/main" id="{D29EFA1E-EE06-20D9-B464-D5064FA92366}"/>
              </a:ext>
            </a:extLst>
          </p:cNvPr>
          <p:cNvSpPr>
            <a:spLocks noGrp="1"/>
          </p:cNvSpPr>
          <p:nvPr>
            <p:ph type="sldNum" sz="quarter" idx="12"/>
          </p:nvPr>
        </p:nvSpPr>
        <p:spPr/>
        <p:txBody>
          <a:bodyPr/>
          <a:lstStyle/>
          <a:p>
            <a:fld id="{454B6C1E-1EB0-4B24-BB9E-45CF15492182}" type="slidenum">
              <a:rPr lang="en-US" smtClean="0"/>
              <a:t>‹#›</a:t>
            </a:fld>
            <a:endParaRPr lang="en-US"/>
          </a:p>
        </p:txBody>
      </p:sp>
    </p:spTree>
    <p:extLst>
      <p:ext uri="{BB962C8B-B14F-4D97-AF65-F5344CB8AC3E}">
        <p14:creationId xmlns:p14="http://schemas.microsoft.com/office/powerpoint/2010/main" val="3350281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Okomiti naslov 1">
            <a:extLst>
              <a:ext uri="{FF2B5EF4-FFF2-40B4-BE49-F238E27FC236}">
                <a16:creationId xmlns:a16="http://schemas.microsoft.com/office/drawing/2014/main" id="{C2FF87B8-4231-BCBD-E295-97D332158659}"/>
              </a:ext>
            </a:extLst>
          </p:cNvPr>
          <p:cNvSpPr>
            <a:spLocks noGrp="1"/>
          </p:cNvSpPr>
          <p:nvPr>
            <p:ph type="title" orient="vert"/>
          </p:nvPr>
        </p:nvSpPr>
        <p:spPr>
          <a:xfrm>
            <a:off x="8724900" y="365125"/>
            <a:ext cx="2628900" cy="5811838"/>
          </a:xfrm>
        </p:spPr>
        <p:txBody>
          <a:bodyPr vert="eaVert"/>
          <a:lstStyle/>
          <a:p>
            <a:r>
              <a:rPr lang="hr-HR"/>
              <a:t>Kliknite da biste uredili stil naslova matrice</a:t>
            </a:r>
            <a:endParaRPr lang="en-US"/>
          </a:p>
        </p:txBody>
      </p:sp>
      <p:sp>
        <p:nvSpPr>
          <p:cNvPr id="3" name="Rezervirano mjesto okomitog teksta 2">
            <a:extLst>
              <a:ext uri="{FF2B5EF4-FFF2-40B4-BE49-F238E27FC236}">
                <a16:creationId xmlns:a16="http://schemas.microsoft.com/office/drawing/2014/main" id="{EA7B0933-73AD-DAC9-3A0C-B3D1FDE3E693}"/>
              </a:ext>
            </a:extLst>
          </p:cNvPr>
          <p:cNvSpPr>
            <a:spLocks noGrp="1"/>
          </p:cNvSpPr>
          <p:nvPr>
            <p:ph type="body" orient="vert" idx="1"/>
          </p:nvPr>
        </p:nvSpPr>
        <p:spPr>
          <a:xfrm>
            <a:off x="838200" y="365125"/>
            <a:ext cx="7734300" cy="5811838"/>
          </a:xfrm>
        </p:spPr>
        <p:txBody>
          <a:bodyPr vert="eaVert"/>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a:p>
        </p:txBody>
      </p:sp>
      <p:sp>
        <p:nvSpPr>
          <p:cNvPr id="4" name="Rezervirano mjesto datuma 3">
            <a:extLst>
              <a:ext uri="{FF2B5EF4-FFF2-40B4-BE49-F238E27FC236}">
                <a16:creationId xmlns:a16="http://schemas.microsoft.com/office/drawing/2014/main" id="{E1B24A5D-F43F-71AA-8039-8A5FE67DB37A}"/>
              </a:ext>
            </a:extLst>
          </p:cNvPr>
          <p:cNvSpPr>
            <a:spLocks noGrp="1"/>
          </p:cNvSpPr>
          <p:nvPr>
            <p:ph type="dt" sz="half" idx="10"/>
          </p:nvPr>
        </p:nvSpPr>
        <p:spPr/>
        <p:txBody>
          <a:bodyPr/>
          <a:lstStyle/>
          <a:p>
            <a:fld id="{C10255AE-8F72-4795-ACE1-E6E0B77A7D74}" type="datetimeFigureOut">
              <a:rPr lang="en-US" smtClean="0"/>
              <a:t>6/27/2024</a:t>
            </a:fld>
            <a:endParaRPr lang="en-US"/>
          </a:p>
        </p:txBody>
      </p:sp>
      <p:sp>
        <p:nvSpPr>
          <p:cNvPr id="5" name="Rezervirano mjesto podnožja 4">
            <a:extLst>
              <a:ext uri="{FF2B5EF4-FFF2-40B4-BE49-F238E27FC236}">
                <a16:creationId xmlns:a16="http://schemas.microsoft.com/office/drawing/2014/main" id="{3A741532-FED1-FBA6-A81C-CAABBB0893BD}"/>
              </a:ext>
            </a:extLst>
          </p:cNvPr>
          <p:cNvSpPr>
            <a:spLocks noGrp="1"/>
          </p:cNvSpPr>
          <p:nvPr>
            <p:ph type="ftr" sz="quarter" idx="11"/>
          </p:nvPr>
        </p:nvSpPr>
        <p:spPr/>
        <p:txBody>
          <a:bodyPr/>
          <a:lstStyle/>
          <a:p>
            <a:endParaRPr lang="en-US"/>
          </a:p>
        </p:txBody>
      </p:sp>
      <p:sp>
        <p:nvSpPr>
          <p:cNvPr id="6" name="Rezervirano mjesto broja slajda 5">
            <a:extLst>
              <a:ext uri="{FF2B5EF4-FFF2-40B4-BE49-F238E27FC236}">
                <a16:creationId xmlns:a16="http://schemas.microsoft.com/office/drawing/2014/main" id="{8BC9FB5B-1189-C5AA-8517-BA1238A1576D}"/>
              </a:ext>
            </a:extLst>
          </p:cNvPr>
          <p:cNvSpPr>
            <a:spLocks noGrp="1"/>
          </p:cNvSpPr>
          <p:nvPr>
            <p:ph type="sldNum" sz="quarter" idx="12"/>
          </p:nvPr>
        </p:nvSpPr>
        <p:spPr/>
        <p:txBody>
          <a:bodyPr/>
          <a:lstStyle/>
          <a:p>
            <a:fld id="{454B6C1E-1EB0-4B24-BB9E-45CF15492182}" type="slidenum">
              <a:rPr lang="en-US" smtClean="0"/>
              <a:t>‹#›</a:t>
            </a:fld>
            <a:endParaRPr lang="en-US"/>
          </a:p>
        </p:txBody>
      </p:sp>
    </p:spTree>
    <p:extLst>
      <p:ext uri="{BB962C8B-B14F-4D97-AF65-F5344CB8AC3E}">
        <p14:creationId xmlns:p14="http://schemas.microsoft.com/office/powerpoint/2010/main" val="2202944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34FCC1D-53D6-4BFC-0EF0-A88C71FB900D}"/>
              </a:ext>
            </a:extLst>
          </p:cNvPr>
          <p:cNvSpPr>
            <a:spLocks noGrp="1"/>
          </p:cNvSpPr>
          <p:nvPr>
            <p:ph type="title"/>
          </p:nvPr>
        </p:nvSpPr>
        <p:spPr/>
        <p:txBody>
          <a:bodyPr/>
          <a:lstStyle/>
          <a:p>
            <a:r>
              <a:rPr lang="hr-HR"/>
              <a:t>Kliknite da biste uredili stil naslova matrice</a:t>
            </a:r>
            <a:endParaRPr lang="en-US"/>
          </a:p>
        </p:txBody>
      </p:sp>
      <p:sp>
        <p:nvSpPr>
          <p:cNvPr id="3" name="Rezervirano mjesto sadržaja 2">
            <a:extLst>
              <a:ext uri="{FF2B5EF4-FFF2-40B4-BE49-F238E27FC236}">
                <a16:creationId xmlns:a16="http://schemas.microsoft.com/office/drawing/2014/main" id="{DBE5A808-4F8C-3C45-FBE3-06211BDF7FAB}"/>
              </a:ext>
            </a:extLst>
          </p:cNvPr>
          <p:cNvSpPr>
            <a:spLocks noGrp="1"/>
          </p:cNvSpPr>
          <p:nvPr>
            <p:ph idx="1"/>
          </p:nvPr>
        </p:nvSpPr>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a:p>
        </p:txBody>
      </p:sp>
      <p:sp>
        <p:nvSpPr>
          <p:cNvPr id="4" name="Rezervirano mjesto datuma 3">
            <a:extLst>
              <a:ext uri="{FF2B5EF4-FFF2-40B4-BE49-F238E27FC236}">
                <a16:creationId xmlns:a16="http://schemas.microsoft.com/office/drawing/2014/main" id="{8D0AD8D4-3A27-8339-C542-AB3A645CD63F}"/>
              </a:ext>
            </a:extLst>
          </p:cNvPr>
          <p:cNvSpPr>
            <a:spLocks noGrp="1"/>
          </p:cNvSpPr>
          <p:nvPr>
            <p:ph type="dt" sz="half" idx="10"/>
          </p:nvPr>
        </p:nvSpPr>
        <p:spPr/>
        <p:txBody>
          <a:bodyPr/>
          <a:lstStyle/>
          <a:p>
            <a:fld id="{C10255AE-8F72-4795-ACE1-E6E0B77A7D74}" type="datetimeFigureOut">
              <a:rPr lang="en-US" smtClean="0"/>
              <a:t>6/27/2024</a:t>
            </a:fld>
            <a:endParaRPr lang="en-US"/>
          </a:p>
        </p:txBody>
      </p:sp>
      <p:sp>
        <p:nvSpPr>
          <p:cNvPr id="5" name="Rezervirano mjesto podnožja 4">
            <a:extLst>
              <a:ext uri="{FF2B5EF4-FFF2-40B4-BE49-F238E27FC236}">
                <a16:creationId xmlns:a16="http://schemas.microsoft.com/office/drawing/2014/main" id="{26FA14A2-FC5B-AD08-80FC-F77486638C47}"/>
              </a:ext>
            </a:extLst>
          </p:cNvPr>
          <p:cNvSpPr>
            <a:spLocks noGrp="1"/>
          </p:cNvSpPr>
          <p:nvPr>
            <p:ph type="ftr" sz="quarter" idx="11"/>
          </p:nvPr>
        </p:nvSpPr>
        <p:spPr/>
        <p:txBody>
          <a:bodyPr/>
          <a:lstStyle/>
          <a:p>
            <a:endParaRPr lang="en-US"/>
          </a:p>
        </p:txBody>
      </p:sp>
      <p:sp>
        <p:nvSpPr>
          <p:cNvPr id="6" name="Rezervirano mjesto broja slajda 5">
            <a:extLst>
              <a:ext uri="{FF2B5EF4-FFF2-40B4-BE49-F238E27FC236}">
                <a16:creationId xmlns:a16="http://schemas.microsoft.com/office/drawing/2014/main" id="{F3C9A349-D82A-7C73-AE8F-2F95DCBAC304}"/>
              </a:ext>
            </a:extLst>
          </p:cNvPr>
          <p:cNvSpPr>
            <a:spLocks noGrp="1"/>
          </p:cNvSpPr>
          <p:nvPr>
            <p:ph type="sldNum" sz="quarter" idx="12"/>
          </p:nvPr>
        </p:nvSpPr>
        <p:spPr/>
        <p:txBody>
          <a:bodyPr/>
          <a:lstStyle/>
          <a:p>
            <a:fld id="{454B6C1E-1EB0-4B24-BB9E-45CF15492182}" type="slidenum">
              <a:rPr lang="en-US" smtClean="0"/>
              <a:t>‹#›</a:t>
            </a:fld>
            <a:endParaRPr lang="en-US"/>
          </a:p>
        </p:txBody>
      </p:sp>
    </p:spTree>
    <p:extLst>
      <p:ext uri="{BB962C8B-B14F-4D97-AF65-F5344CB8AC3E}">
        <p14:creationId xmlns:p14="http://schemas.microsoft.com/office/powerpoint/2010/main" val="619032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aglavlje sekcije">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D9E08E2-2475-F0E3-BA66-5F7AF8CB147C}"/>
              </a:ext>
            </a:extLst>
          </p:cNvPr>
          <p:cNvSpPr>
            <a:spLocks noGrp="1"/>
          </p:cNvSpPr>
          <p:nvPr>
            <p:ph type="title"/>
          </p:nvPr>
        </p:nvSpPr>
        <p:spPr>
          <a:xfrm>
            <a:off x="831850" y="1709738"/>
            <a:ext cx="10515600" cy="2852737"/>
          </a:xfrm>
        </p:spPr>
        <p:txBody>
          <a:bodyPr anchor="b"/>
          <a:lstStyle>
            <a:lvl1pPr>
              <a:defRPr sz="6000"/>
            </a:lvl1pPr>
          </a:lstStyle>
          <a:p>
            <a:r>
              <a:rPr lang="hr-HR"/>
              <a:t>Kliknite da biste uredili stil naslova matrice</a:t>
            </a:r>
            <a:endParaRPr lang="en-US"/>
          </a:p>
        </p:txBody>
      </p:sp>
      <p:sp>
        <p:nvSpPr>
          <p:cNvPr id="3" name="Rezervirano mjesto teksta 2">
            <a:extLst>
              <a:ext uri="{FF2B5EF4-FFF2-40B4-BE49-F238E27FC236}">
                <a16:creationId xmlns:a16="http://schemas.microsoft.com/office/drawing/2014/main" id="{A6EF714A-B119-1DEB-BA57-117812A45A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r-HR"/>
              <a:t>Kliknite da biste uredili matrice</a:t>
            </a:r>
          </a:p>
        </p:txBody>
      </p:sp>
      <p:sp>
        <p:nvSpPr>
          <p:cNvPr id="4" name="Rezervirano mjesto datuma 3">
            <a:extLst>
              <a:ext uri="{FF2B5EF4-FFF2-40B4-BE49-F238E27FC236}">
                <a16:creationId xmlns:a16="http://schemas.microsoft.com/office/drawing/2014/main" id="{C500B222-F9E9-93BD-F413-A038974A3080}"/>
              </a:ext>
            </a:extLst>
          </p:cNvPr>
          <p:cNvSpPr>
            <a:spLocks noGrp="1"/>
          </p:cNvSpPr>
          <p:nvPr>
            <p:ph type="dt" sz="half" idx="10"/>
          </p:nvPr>
        </p:nvSpPr>
        <p:spPr/>
        <p:txBody>
          <a:bodyPr/>
          <a:lstStyle/>
          <a:p>
            <a:fld id="{C10255AE-8F72-4795-ACE1-E6E0B77A7D74}" type="datetimeFigureOut">
              <a:rPr lang="en-US" smtClean="0"/>
              <a:t>6/27/2024</a:t>
            </a:fld>
            <a:endParaRPr lang="en-US"/>
          </a:p>
        </p:txBody>
      </p:sp>
      <p:sp>
        <p:nvSpPr>
          <p:cNvPr id="5" name="Rezervirano mjesto podnožja 4">
            <a:extLst>
              <a:ext uri="{FF2B5EF4-FFF2-40B4-BE49-F238E27FC236}">
                <a16:creationId xmlns:a16="http://schemas.microsoft.com/office/drawing/2014/main" id="{96F8749C-8CFD-542F-6604-86A01B753765}"/>
              </a:ext>
            </a:extLst>
          </p:cNvPr>
          <p:cNvSpPr>
            <a:spLocks noGrp="1"/>
          </p:cNvSpPr>
          <p:nvPr>
            <p:ph type="ftr" sz="quarter" idx="11"/>
          </p:nvPr>
        </p:nvSpPr>
        <p:spPr/>
        <p:txBody>
          <a:bodyPr/>
          <a:lstStyle/>
          <a:p>
            <a:endParaRPr lang="en-US"/>
          </a:p>
        </p:txBody>
      </p:sp>
      <p:sp>
        <p:nvSpPr>
          <p:cNvPr id="6" name="Rezervirano mjesto broja slajda 5">
            <a:extLst>
              <a:ext uri="{FF2B5EF4-FFF2-40B4-BE49-F238E27FC236}">
                <a16:creationId xmlns:a16="http://schemas.microsoft.com/office/drawing/2014/main" id="{720D8E33-6EE1-C7A2-BB1C-1990BA6FC145}"/>
              </a:ext>
            </a:extLst>
          </p:cNvPr>
          <p:cNvSpPr>
            <a:spLocks noGrp="1"/>
          </p:cNvSpPr>
          <p:nvPr>
            <p:ph type="sldNum" sz="quarter" idx="12"/>
          </p:nvPr>
        </p:nvSpPr>
        <p:spPr/>
        <p:txBody>
          <a:bodyPr/>
          <a:lstStyle/>
          <a:p>
            <a:fld id="{454B6C1E-1EB0-4B24-BB9E-45CF15492182}" type="slidenum">
              <a:rPr lang="en-US" smtClean="0"/>
              <a:t>‹#›</a:t>
            </a:fld>
            <a:endParaRPr lang="en-US"/>
          </a:p>
        </p:txBody>
      </p:sp>
    </p:spTree>
    <p:extLst>
      <p:ext uri="{BB962C8B-B14F-4D97-AF65-F5344CB8AC3E}">
        <p14:creationId xmlns:p14="http://schemas.microsoft.com/office/powerpoint/2010/main" val="2143699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C3E258B-CA54-7B1D-D22B-01638614277B}"/>
              </a:ext>
            </a:extLst>
          </p:cNvPr>
          <p:cNvSpPr>
            <a:spLocks noGrp="1"/>
          </p:cNvSpPr>
          <p:nvPr>
            <p:ph type="title"/>
          </p:nvPr>
        </p:nvSpPr>
        <p:spPr/>
        <p:txBody>
          <a:bodyPr/>
          <a:lstStyle/>
          <a:p>
            <a:r>
              <a:rPr lang="hr-HR"/>
              <a:t>Kliknite da biste uredili stil naslova matrice</a:t>
            </a:r>
            <a:endParaRPr lang="en-US"/>
          </a:p>
        </p:txBody>
      </p:sp>
      <p:sp>
        <p:nvSpPr>
          <p:cNvPr id="3" name="Rezervirano mjesto sadržaja 2">
            <a:extLst>
              <a:ext uri="{FF2B5EF4-FFF2-40B4-BE49-F238E27FC236}">
                <a16:creationId xmlns:a16="http://schemas.microsoft.com/office/drawing/2014/main" id="{D419C568-BA23-FFD8-511E-2175F6DD9AB7}"/>
              </a:ext>
            </a:extLst>
          </p:cNvPr>
          <p:cNvSpPr>
            <a:spLocks noGrp="1"/>
          </p:cNvSpPr>
          <p:nvPr>
            <p:ph sz="half" idx="1"/>
          </p:nvPr>
        </p:nvSpPr>
        <p:spPr>
          <a:xfrm>
            <a:off x="838200" y="1825625"/>
            <a:ext cx="5181600" cy="4351338"/>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a:p>
        </p:txBody>
      </p:sp>
      <p:sp>
        <p:nvSpPr>
          <p:cNvPr id="4" name="Rezervirano mjesto sadržaja 3">
            <a:extLst>
              <a:ext uri="{FF2B5EF4-FFF2-40B4-BE49-F238E27FC236}">
                <a16:creationId xmlns:a16="http://schemas.microsoft.com/office/drawing/2014/main" id="{2799EDA2-8DE1-18F4-C6E8-137A9E6EBE07}"/>
              </a:ext>
            </a:extLst>
          </p:cNvPr>
          <p:cNvSpPr>
            <a:spLocks noGrp="1"/>
          </p:cNvSpPr>
          <p:nvPr>
            <p:ph sz="half" idx="2"/>
          </p:nvPr>
        </p:nvSpPr>
        <p:spPr>
          <a:xfrm>
            <a:off x="6172200" y="1825625"/>
            <a:ext cx="5181600" cy="4351338"/>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a:p>
        </p:txBody>
      </p:sp>
      <p:sp>
        <p:nvSpPr>
          <p:cNvPr id="5" name="Rezervirano mjesto datuma 4">
            <a:extLst>
              <a:ext uri="{FF2B5EF4-FFF2-40B4-BE49-F238E27FC236}">
                <a16:creationId xmlns:a16="http://schemas.microsoft.com/office/drawing/2014/main" id="{6760BC9B-C093-4A72-E95D-AB9F09DCE584}"/>
              </a:ext>
            </a:extLst>
          </p:cNvPr>
          <p:cNvSpPr>
            <a:spLocks noGrp="1"/>
          </p:cNvSpPr>
          <p:nvPr>
            <p:ph type="dt" sz="half" idx="10"/>
          </p:nvPr>
        </p:nvSpPr>
        <p:spPr/>
        <p:txBody>
          <a:bodyPr/>
          <a:lstStyle/>
          <a:p>
            <a:fld id="{C10255AE-8F72-4795-ACE1-E6E0B77A7D74}" type="datetimeFigureOut">
              <a:rPr lang="en-US" smtClean="0"/>
              <a:t>6/27/2024</a:t>
            </a:fld>
            <a:endParaRPr lang="en-US"/>
          </a:p>
        </p:txBody>
      </p:sp>
      <p:sp>
        <p:nvSpPr>
          <p:cNvPr id="6" name="Rezervirano mjesto podnožja 5">
            <a:extLst>
              <a:ext uri="{FF2B5EF4-FFF2-40B4-BE49-F238E27FC236}">
                <a16:creationId xmlns:a16="http://schemas.microsoft.com/office/drawing/2014/main" id="{13EADAB5-D182-023B-12E4-DA8AF13EA095}"/>
              </a:ext>
            </a:extLst>
          </p:cNvPr>
          <p:cNvSpPr>
            <a:spLocks noGrp="1"/>
          </p:cNvSpPr>
          <p:nvPr>
            <p:ph type="ftr" sz="quarter" idx="11"/>
          </p:nvPr>
        </p:nvSpPr>
        <p:spPr/>
        <p:txBody>
          <a:bodyPr/>
          <a:lstStyle/>
          <a:p>
            <a:endParaRPr lang="en-US"/>
          </a:p>
        </p:txBody>
      </p:sp>
      <p:sp>
        <p:nvSpPr>
          <p:cNvPr id="7" name="Rezervirano mjesto broja slajda 6">
            <a:extLst>
              <a:ext uri="{FF2B5EF4-FFF2-40B4-BE49-F238E27FC236}">
                <a16:creationId xmlns:a16="http://schemas.microsoft.com/office/drawing/2014/main" id="{00D055FA-BF56-71C4-5964-BDF94A8A4B22}"/>
              </a:ext>
            </a:extLst>
          </p:cNvPr>
          <p:cNvSpPr>
            <a:spLocks noGrp="1"/>
          </p:cNvSpPr>
          <p:nvPr>
            <p:ph type="sldNum" sz="quarter" idx="12"/>
          </p:nvPr>
        </p:nvSpPr>
        <p:spPr/>
        <p:txBody>
          <a:bodyPr/>
          <a:lstStyle/>
          <a:p>
            <a:fld id="{454B6C1E-1EB0-4B24-BB9E-45CF15492182}" type="slidenum">
              <a:rPr lang="en-US" smtClean="0"/>
              <a:t>‹#›</a:t>
            </a:fld>
            <a:endParaRPr lang="en-US"/>
          </a:p>
        </p:txBody>
      </p:sp>
    </p:spTree>
    <p:extLst>
      <p:ext uri="{BB962C8B-B14F-4D97-AF65-F5344CB8AC3E}">
        <p14:creationId xmlns:p14="http://schemas.microsoft.com/office/powerpoint/2010/main" val="4023497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FC98426-797D-3634-2C9D-5ADC55113DCD}"/>
              </a:ext>
            </a:extLst>
          </p:cNvPr>
          <p:cNvSpPr>
            <a:spLocks noGrp="1"/>
          </p:cNvSpPr>
          <p:nvPr>
            <p:ph type="title"/>
          </p:nvPr>
        </p:nvSpPr>
        <p:spPr>
          <a:xfrm>
            <a:off x="839788" y="365125"/>
            <a:ext cx="10515600" cy="1325563"/>
          </a:xfrm>
        </p:spPr>
        <p:txBody>
          <a:bodyPr/>
          <a:lstStyle/>
          <a:p>
            <a:r>
              <a:rPr lang="hr-HR"/>
              <a:t>Kliknite da biste uredili stil naslova matrice</a:t>
            </a:r>
            <a:endParaRPr lang="en-US"/>
          </a:p>
        </p:txBody>
      </p:sp>
      <p:sp>
        <p:nvSpPr>
          <p:cNvPr id="3" name="Rezervirano mjesto teksta 2">
            <a:extLst>
              <a:ext uri="{FF2B5EF4-FFF2-40B4-BE49-F238E27FC236}">
                <a16:creationId xmlns:a16="http://schemas.microsoft.com/office/drawing/2014/main" id="{7655F0E3-39E0-48BE-E606-E2AE6E5CCF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Kliknite da biste uredili matrice</a:t>
            </a:r>
          </a:p>
        </p:txBody>
      </p:sp>
      <p:sp>
        <p:nvSpPr>
          <p:cNvPr id="4" name="Rezervirano mjesto sadržaja 3">
            <a:extLst>
              <a:ext uri="{FF2B5EF4-FFF2-40B4-BE49-F238E27FC236}">
                <a16:creationId xmlns:a16="http://schemas.microsoft.com/office/drawing/2014/main" id="{4FAA7D4F-2E8D-22BF-AACB-697FD457BA1B}"/>
              </a:ext>
            </a:extLst>
          </p:cNvPr>
          <p:cNvSpPr>
            <a:spLocks noGrp="1"/>
          </p:cNvSpPr>
          <p:nvPr>
            <p:ph sz="half" idx="2"/>
          </p:nvPr>
        </p:nvSpPr>
        <p:spPr>
          <a:xfrm>
            <a:off x="839788" y="2505075"/>
            <a:ext cx="5157787" cy="3684588"/>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a:p>
        </p:txBody>
      </p:sp>
      <p:sp>
        <p:nvSpPr>
          <p:cNvPr id="5" name="Rezervirano mjesto teksta 4">
            <a:extLst>
              <a:ext uri="{FF2B5EF4-FFF2-40B4-BE49-F238E27FC236}">
                <a16:creationId xmlns:a16="http://schemas.microsoft.com/office/drawing/2014/main" id="{1F8CBA4D-2266-5681-3952-0A1EB95336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Kliknite da biste uredili matrice</a:t>
            </a:r>
          </a:p>
        </p:txBody>
      </p:sp>
      <p:sp>
        <p:nvSpPr>
          <p:cNvPr id="6" name="Rezervirano mjesto sadržaja 5">
            <a:extLst>
              <a:ext uri="{FF2B5EF4-FFF2-40B4-BE49-F238E27FC236}">
                <a16:creationId xmlns:a16="http://schemas.microsoft.com/office/drawing/2014/main" id="{96B9D1E9-0801-6236-FF49-CF2986EE4E5A}"/>
              </a:ext>
            </a:extLst>
          </p:cNvPr>
          <p:cNvSpPr>
            <a:spLocks noGrp="1"/>
          </p:cNvSpPr>
          <p:nvPr>
            <p:ph sz="quarter" idx="4"/>
          </p:nvPr>
        </p:nvSpPr>
        <p:spPr>
          <a:xfrm>
            <a:off x="6172200" y="2505075"/>
            <a:ext cx="5183188" cy="3684588"/>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a:p>
        </p:txBody>
      </p:sp>
      <p:sp>
        <p:nvSpPr>
          <p:cNvPr id="7" name="Rezervirano mjesto datuma 6">
            <a:extLst>
              <a:ext uri="{FF2B5EF4-FFF2-40B4-BE49-F238E27FC236}">
                <a16:creationId xmlns:a16="http://schemas.microsoft.com/office/drawing/2014/main" id="{AE2C097E-25D4-A206-F696-2F155C79BF8B}"/>
              </a:ext>
            </a:extLst>
          </p:cNvPr>
          <p:cNvSpPr>
            <a:spLocks noGrp="1"/>
          </p:cNvSpPr>
          <p:nvPr>
            <p:ph type="dt" sz="half" idx="10"/>
          </p:nvPr>
        </p:nvSpPr>
        <p:spPr/>
        <p:txBody>
          <a:bodyPr/>
          <a:lstStyle/>
          <a:p>
            <a:fld id="{C10255AE-8F72-4795-ACE1-E6E0B77A7D74}" type="datetimeFigureOut">
              <a:rPr lang="en-US" smtClean="0"/>
              <a:t>6/27/2024</a:t>
            </a:fld>
            <a:endParaRPr lang="en-US"/>
          </a:p>
        </p:txBody>
      </p:sp>
      <p:sp>
        <p:nvSpPr>
          <p:cNvPr id="8" name="Rezervirano mjesto podnožja 7">
            <a:extLst>
              <a:ext uri="{FF2B5EF4-FFF2-40B4-BE49-F238E27FC236}">
                <a16:creationId xmlns:a16="http://schemas.microsoft.com/office/drawing/2014/main" id="{1E58F789-263D-1E71-D50D-B42767B68CB9}"/>
              </a:ext>
            </a:extLst>
          </p:cNvPr>
          <p:cNvSpPr>
            <a:spLocks noGrp="1"/>
          </p:cNvSpPr>
          <p:nvPr>
            <p:ph type="ftr" sz="quarter" idx="11"/>
          </p:nvPr>
        </p:nvSpPr>
        <p:spPr/>
        <p:txBody>
          <a:bodyPr/>
          <a:lstStyle/>
          <a:p>
            <a:endParaRPr lang="en-US"/>
          </a:p>
        </p:txBody>
      </p:sp>
      <p:sp>
        <p:nvSpPr>
          <p:cNvPr id="9" name="Rezervirano mjesto broja slajda 8">
            <a:extLst>
              <a:ext uri="{FF2B5EF4-FFF2-40B4-BE49-F238E27FC236}">
                <a16:creationId xmlns:a16="http://schemas.microsoft.com/office/drawing/2014/main" id="{F34901BC-B38C-434E-797C-90B72A35354C}"/>
              </a:ext>
            </a:extLst>
          </p:cNvPr>
          <p:cNvSpPr>
            <a:spLocks noGrp="1"/>
          </p:cNvSpPr>
          <p:nvPr>
            <p:ph type="sldNum" sz="quarter" idx="12"/>
          </p:nvPr>
        </p:nvSpPr>
        <p:spPr/>
        <p:txBody>
          <a:bodyPr/>
          <a:lstStyle/>
          <a:p>
            <a:fld id="{454B6C1E-1EB0-4B24-BB9E-45CF15492182}" type="slidenum">
              <a:rPr lang="en-US" smtClean="0"/>
              <a:t>‹#›</a:t>
            </a:fld>
            <a:endParaRPr lang="en-US"/>
          </a:p>
        </p:txBody>
      </p:sp>
    </p:spTree>
    <p:extLst>
      <p:ext uri="{BB962C8B-B14F-4D97-AF65-F5344CB8AC3E}">
        <p14:creationId xmlns:p14="http://schemas.microsoft.com/office/powerpoint/2010/main" val="31424854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75D76F9-EBC9-8B22-7384-8DA534165EC7}"/>
              </a:ext>
            </a:extLst>
          </p:cNvPr>
          <p:cNvSpPr>
            <a:spLocks noGrp="1"/>
          </p:cNvSpPr>
          <p:nvPr>
            <p:ph type="title"/>
          </p:nvPr>
        </p:nvSpPr>
        <p:spPr/>
        <p:txBody>
          <a:bodyPr/>
          <a:lstStyle/>
          <a:p>
            <a:r>
              <a:rPr lang="hr-HR"/>
              <a:t>Kliknite da biste uredili stil naslova matrice</a:t>
            </a:r>
            <a:endParaRPr lang="en-US"/>
          </a:p>
        </p:txBody>
      </p:sp>
      <p:sp>
        <p:nvSpPr>
          <p:cNvPr id="3" name="Rezervirano mjesto datuma 2">
            <a:extLst>
              <a:ext uri="{FF2B5EF4-FFF2-40B4-BE49-F238E27FC236}">
                <a16:creationId xmlns:a16="http://schemas.microsoft.com/office/drawing/2014/main" id="{7E493900-5BA1-363F-BD9C-1777F9716412}"/>
              </a:ext>
            </a:extLst>
          </p:cNvPr>
          <p:cNvSpPr>
            <a:spLocks noGrp="1"/>
          </p:cNvSpPr>
          <p:nvPr>
            <p:ph type="dt" sz="half" idx="10"/>
          </p:nvPr>
        </p:nvSpPr>
        <p:spPr/>
        <p:txBody>
          <a:bodyPr/>
          <a:lstStyle/>
          <a:p>
            <a:fld id="{C10255AE-8F72-4795-ACE1-E6E0B77A7D74}" type="datetimeFigureOut">
              <a:rPr lang="en-US" smtClean="0"/>
              <a:t>6/27/2024</a:t>
            </a:fld>
            <a:endParaRPr lang="en-US"/>
          </a:p>
        </p:txBody>
      </p:sp>
      <p:sp>
        <p:nvSpPr>
          <p:cNvPr id="4" name="Rezervirano mjesto podnožja 3">
            <a:extLst>
              <a:ext uri="{FF2B5EF4-FFF2-40B4-BE49-F238E27FC236}">
                <a16:creationId xmlns:a16="http://schemas.microsoft.com/office/drawing/2014/main" id="{5D15E0FB-E561-931F-19B1-E6EBB9F6D3A8}"/>
              </a:ext>
            </a:extLst>
          </p:cNvPr>
          <p:cNvSpPr>
            <a:spLocks noGrp="1"/>
          </p:cNvSpPr>
          <p:nvPr>
            <p:ph type="ftr" sz="quarter" idx="11"/>
          </p:nvPr>
        </p:nvSpPr>
        <p:spPr/>
        <p:txBody>
          <a:bodyPr/>
          <a:lstStyle/>
          <a:p>
            <a:endParaRPr lang="en-US"/>
          </a:p>
        </p:txBody>
      </p:sp>
      <p:sp>
        <p:nvSpPr>
          <p:cNvPr id="5" name="Rezervirano mjesto broja slajda 4">
            <a:extLst>
              <a:ext uri="{FF2B5EF4-FFF2-40B4-BE49-F238E27FC236}">
                <a16:creationId xmlns:a16="http://schemas.microsoft.com/office/drawing/2014/main" id="{247DD0F9-5B67-775F-69B3-45E3AA2422A8}"/>
              </a:ext>
            </a:extLst>
          </p:cNvPr>
          <p:cNvSpPr>
            <a:spLocks noGrp="1"/>
          </p:cNvSpPr>
          <p:nvPr>
            <p:ph type="sldNum" sz="quarter" idx="12"/>
          </p:nvPr>
        </p:nvSpPr>
        <p:spPr/>
        <p:txBody>
          <a:bodyPr/>
          <a:lstStyle/>
          <a:p>
            <a:fld id="{454B6C1E-1EB0-4B24-BB9E-45CF15492182}" type="slidenum">
              <a:rPr lang="en-US" smtClean="0"/>
              <a:t>‹#›</a:t>
            </a:fld>
            <a:endParaRPr lang="en-US"/>
          </a:p>
        </p:txBody>
      </p:sp>
    </p:spTree>
    <p:extLst>
      <p:ext uri="{BB962C8B-B14F-4D97-AF65-F5344CB8AC3E}">
        <p14:creationId xmlns:p14="http://schemas.microsoft.com/office/powerpoint/2010/main" val="1267752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Rezervirano mjesto datuma 1">
            <a:extLst>
              <a:ext uri="{FF2B5EF4-FFF2-40B4-BE49-F238E27FC236}">
                <a16:creationId xmlns:a16="http://schemas.microsoft.com/office/drawing/2014/main" id="{5A45DFC0-CFB0-9870-9F5E-BCB4BD28B657}"/>
              </a:ext>
            </a:extLst>
          </p:cNvPr>
          <p:cNvSpPr>
            <a:spLocks noGrp="1"/>
          </p:cNvSpPr>
          <p:nvPr>
            <p:ph type="dt" sz="half" idx="10"/>
          </p:nvPr>
        </p:nvSpPr>
        <p:spPr/>
        <p:txBody>
          <a:bodyPr/>
          <a:lstStyle/>
          <a:p>
            <a:fld id="{C10255AE-8F72-4795-ACE1-E6E0B77A7D74}" type="datetimeFigureOut">
              <a:rPr lang="en-US" smtClean="0"/>
              <a:t>6/27/2024</a:t>
            </a:fld>
            <a:endParaRPr lang="en-US"/>
          </a:p>
        </p:txBody>
      </p:sp>
      <p:sp>
        <p:nvSpPr>
          <p:cNvPr id="3" name="Rezervirano mjesto podnožja 2">
            <a:extLst>
              <a:ext uri="{FF2B5EF4-FFF2-40B4-BE49-F238E27FC236}">
                <a16:creationId xmlns:a16="http://schemas.microsoft.com/office/drawing/2014/main" id="{2E925BCF-3FB1-8B06-0C1E-998B1E2C54E6}"/>
              </a:ext>
            </a:extLst>
          </p:cNvPr>
          <p:cNvSpPr>
            <a:spLocks noGrp="1"/>
          </p:cNvSpPr>
          <p:nvPr>
            <p:ph type="ftr" sz="quarter" idx="11"/>
          </p:nvPr>
        </p:nvSpPr>
        <p:spPr/>
        <p:txBody>
          <a:bodyPr/>
          <a:lstStyle/>
          <a:p>
            <a:endParaRPr lang="en-US"/>
          </a:p>
        </p:txBody>
      </p:sp>
      <p:sp>
        <p:nvSpPr>
          <p:cNvPr id="4" name="Rezervirano mjesto broja slajda 3">
            <a:extLst>
              <a:ext uri="{FF2B5EF4-FFF2-40B4-BE49-F238E27FC236}">
                <a16:creationId xmlns:a16="http://schemas.microsoft.com/office/drawing/2014/main" id="{647C33EE-F289-8DA8-F3DE-50108C098E9C}"/>
              </a:ext>
            </a:extLst>
          </p:cNvPr>
          <p:cNvSpPr>
            <a:spLocks noGrp="1"/>
          </p:cNvSpPr>
          <p:nvPr>
            <p:ph type="sldNum" sz="quarter" idx="12"/>
          </p:nvPr>
        </p:nvSpPr>
        <p:spPr/>
        <p:txBody>
          <a:bodyPr/>
          <a:lstStyle/>
          <a:p>
            <a:fld id="{454B6C1E-1EB0-4B24-BB9E-45CF15492182}" type="slidenum">
              <a:rPr lang="en-US" smtClean="0"/>
              <a:t>‹#›</a:t>
            </a:fld>
            <a:endParaRPr lang="en-US"/>
          </a:p>
        </p:txBody>
      </p:sp>
    </p:spTree>
    <p:extLst>
      <p:ext uri="{BB962C8B-B14F-4D97-AF65-F5344CB8AC3E}">
        <p14:creationId xmlns:p14="http://schemas.microsoft.com/office/powerpoint/2010/main" val="3309491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C8388BF-CEE2-7F14-6C2C-7FE08B2EBB8D}"/>
              </a:ext>
            </a:extLst>
          </p:cNvPr>
          <p:cNvSpPr>
            <a:spLocks noGrp="1"/>
          </p:cNvSpPr>
          <p:nvPr>
            <p:ph type="title"/>
          </p:nvPr>
        </p:nvSpPr>
        <p:spPr>
          <a:xfrm>
            <a:off x="839788" y="457200"/>
            <a:ext cx="3932237" cy="1600200"/>
          </a:xfrm>
        </p:spPr>
        <p:txBody>
          <a:bodyPr anchor="b"/>
          <a:lstStyle>
            <a:lvl1pPr>
              <a:defRPr sz="3200"/>
            </a:lvl1pPr>
          </a:lstStyle>
          <a:p>
            <a:r>
              <a:rPr lang="hr-HR"/>
              <a:t>Kliknite da biste uredili stil naslova matrice</a:t>
            </a:r>
            <a:endParaRPr lang="en-US"/>
          </a:p>
        </p:txBody>
      </p:sp>
      <p:sp>
        <p:nvSpPr>
          <p:cNvPr id="3" name="Rezervirano mjesto sadržaja 2">
            <a:extLst>
              <a:ext uri="{FF2B5EF4-FFF2-40B4-BE49-F238E27FC236}">
                <a16:creationId xmlns:a16="http://schemas.microsoft.com/office/drawing/2014/main" id="{13B39DD5-CBAE-322A-E4AC-C106434E02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a:p>
        </p:txBody>
      </p:sp>
      <p:sp>
        <p:nvSpPr>
          <p:cNvPr id="4" name="Rezervirano mjesto teksta 3">
            <a:extLst>
              <a:ext uri="{FF2B5EF4-FFF2-40B4-BE49-F238E27FC236}">
                <a16:creationId xmlns:a16="http://schemas.microsoft.com/office/drawing/2014/main" id="{A665E44A-55CC-DC8A-A20E-11270462D9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a:t>Kliknite da biste uredili matrice</a:t>
            </a:r>
          </a:p>
        </p:txBody>
      </p:sp>
      <p:sp>
        <p:nvSpPr>
          <p:cNvPr id="5" name="Rezervirano mjesto datuma 4">
            <a:extLst>
              <a:ext uri="{FF2B5EF4-FFF2-40B4-BE49-F238E27FC236}">
                <a16:creationId xmlns:a16="http://schemas.microsoft.com/office/drawing/2014/main" id="{934FE7FE-AB80-1024-D46B-53F19DB30DFD}"/>
              </a:ext>
            </a:extLst>
          </p:cNvPr>
          <p:cNvSpPr>
            <a:spLocks noGrp="1"/>
          </p:cNvSpPr>
          <p:nvPr>
            <p:ph type="dt" sz="half" idx="10"/>
          </p:nvPr>
        </p:nvSpPr>
        <p:spPr/>
        <p:txBody>
          <a:bodyPr/>
          <a:lstStyle/>
          <a:p>
            <a:fld id="{C10255AE-8F72-4795-ACE1-E6E0B77A7D74}" type="datetimeFigureOut">
              <a:rPr lang="en-US" smtClean="0"/>
              <a:t>6/27/2024</a:t>
            </a:fld>
            <a:endParaRPr lang="en-US"/>
          </a:p>
        </p:txBody>
      </p:sp>
      <p:sp>
        <p:nvSpPr>
          <p:cNvPr id="6" name="Rezervirano mjesto podnožja 5">
            <a:extLst>
              <a:ext uri="{FF2B5EF4-FFF2-40B4-BE49-F238E27FC236}">
                <a16:creationId xmlns:a16="http://schemas.microsoft.com/office/drawing/2014/main" id="{42B1723E-D894-3EE4-5BF9-E8D8A9C34C8A}"/>
              </a:ext>
            </a:extLst>
          </p:cNvPr>
          <p:cNvSpPr>
            <a:spLocks noGrp="1"/>
          </p:cNvSpPr>
          <p:nvPr>
            <p:ph type="ftr" sz="quarter" idx="11"/>
          </p:nvPr>
        </p:nvSpPr>
        <p:spPr/>
        <p:txBody>
          <a:bodyPr/>
          <a:lstStyle/>
          <a:p>
            <a:endParaRPr lang="en-US"/>
          </a:p>
        </p:txBody>
      </p:sp>
      <p:sp>
        <p:nvSpPr>
          <p:cNvPr id="7" name="Rezervirano mjesto broja slajda 6">
            <a:extLst>
              <a:ext uri="{FF2B5EF4-FFF2-40B4-BE49-F238E27FC236}">
                <a16:creationId xmlns:a16="http://schemas.microsoft.com/office/drawing/2014/main" id="{A177E926-FFA5-DB11-6166-249F9EDB13A5}"/>
              </a:ext>
            </a:extLst>
          </p:cNvPr>
          <p:cNvSpPr>
            <a:spLocks noGrp="1"/>
          </p:cNvSpPr>
          <p:nvPr>
            <p:ph type="sldNum" sz="quarter" idx="12"/>
          </p:nvPr>
        </p:nvSpPr>
        <p:spPr/>
        <p:txBody>
          <a:bodyPr/>
          <a:lstStyle/>
          <a:p>
            <a:fld id="{454B6C1E-1EB0-4B24-BB9E-45CF15492182}" type="slidenum">
              <a:rPr lang="en-US" smtClean="0"/>
              <a:t>‹#›</a:t>
            </a:fld>
            <a:endParaRPr lang="en-US"/>
          </a:p>
        </p:txBody>
      </p:sp>
    </p:spTree>
    <p:extLst>
      <p:ext uri="{BB962C8B-B14F-4D97-AF65-F5344CB8AC3E}">
        <p14:creationId xmlns:p14="http://schemas.microsoft.com/office/powerpoint/2010/main" val="4027288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6F3B298-812B-D1C1-FF4A-278893013EDB}"/>
              </a:ext>
            </a:extLst>
          </p:cNvPr>
          <p:cNvSpPr>
            <a:spLocks noGrp="1"/>
          </p:cNvSpPr>
          <p:nvPr>
            <p:ph type="title"/>
          </p:nvPr>
        </p:nvSpPr>
        <p:spPr>
          <a:xfrm>
            <a:off x="839788" y="457200"/>
            <a:ext cx="3932237" cy="1600200"/>
          </a:xfrm>
        </p:spPr>
        <p:txBody>
          <a:bodyPr anchor="b"/>
          <a:lstStyle>
            <a:lvl1pPr>
              <a:defRPr sz="3200"/>
            </a:lvl1pPr>
          </a:lstStyle>
          <a:p>
            <a:r>
              <a:rPr lang="hr-HR"/>
              <a:t>Kliknite da biste uredili stil naslova matrice</a:t>
            </a:r>
            <a:endParaRPr lang="en-US"/>
          </a:p>
        </p:txBody>
      </p:sp>
      <p:sp>
        <p:nvSpPr>
          <p:cNvPr id="3" name="Rezervirano mjesto slike 2">
            <a:extLst>
              <a:ext uri="{FF2B5EF4-FFF2-40B4-BE49-F238E27FC236}">
                <a16:creationId xmlns:a16="http://schemas.microsoft.com/office/drawing/2014/main" id="{A13B34D1-219E-039E-620D-4E8329F179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Rezervirano mjesto teksta 3">
            <a:extLst>
              <a:ext uri="{FF2B5EF4-FFF2-40B4-BE49-F238E27FC236}">
                <a16:creationId xmlns:a16="http://schemas.microsoft.com/office/drawing/2014/main" id="{9901F75F-CF49-2A03-E5F8-474E534126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a:t>Kliknite da biste uredili matrice</a:t>
            </a:r>
          </a:p>
        </p:txBody>
      </p:sp>
      <p:sp>
        <p:nvSpPr>
          <p:cNvPr id="5" name="Rezervirano mjesto datuma 4">
            <a:extLst>
              <a:ext uri="{FF2B5EF4-FFF2-40B4-BE49-F238E27FC236}">
                <a16:creationId xmlns:a16="http://schemas.microsoft.com/office/drawing/2014/main" id="{DB5F249D-AC0D-A585-E16D-E313AB4F1B0B}"/>
              </a:ext>
            </a:extLst>
          </p:cNvPr>
          <p:cNvSpPr>
            <a:spLocks noGrp="1"/>
          </p:cNvSpPr>
          <p:nvPr>
            <p:ph type="dt" sz="half" idx="10"/>
          </p:nvPr>
        </p:nvSpPr>
        <p:spPr/>
        <p:txBody>
          <a:bodyPr/>
          <a:lstStyle/>
          <a:p>
            <a:fld id="{C10255AE-8F72-4795-ACE1-E6E0B77A7D74}" type="datetimeFigureOut">
              <a:rPr lang="en-US" smtClean="0"/>
              <a:t>6/27/2024</a:t>
            </a:fld>
            <a:endParaRPr lang="en-US"/>
          </a:p>
        </p:txBody>
      </p:sp>
      <p:sp>
        <p:nvSpPr>
          <p:cNvPr id="6" name="Rezervirano mjesto podnožja 5">
            <a:extLst>
              <a:ext uri="{FF2B5EF4-FFF2-40B4-BE49-F238E27FC236}">
                <a16:creationId xmlns:a16="http://schemas.microsoft.com/office/drawing/2014/main" id="{31EAE3E9-A01E-6536-FC82-5CD80D3284DA}"/>
              </a:ext>
            </a:extLst>
          </p:cNvPr>
          <p:cNvSpPr>
            <a:spLocks noGrp="1"/>
          </p:cNvSpPr>
          <p:nvPr>
            <p:ph type="ftr" sz="quarter" idx="11"/>
          </p:nvPr>
        </p:nvSpPr>
        <p:spPr/>
        <p:txBody>
          <a:bodyPr/>
          <a:lstStyle/>
          <a:p>
            <a:endParaRPr lang="en-US"/>
          </a:p>
        </p:txBody>
      </p:sp>
      <p:sp>
        <p:nvSpPr>
          <p:cNvPr id="7" name="Rezervirano mjesto broja slajda 6">
            <a:extLst>
              <a:ext uri="{FF2B5EF4-FFF2-40B4-BE49-F238E27FC236}">
                <a16:creationId xmlns:a16="http://schemas.microsoft.com/office/drawing/2014/main" id="{092845D3-6337-22D4-751B-FB1E10614326}"/>
              </a:ext>
            </a:extLst>
          </p:cNvPr>
          <p:cNvSpPr>
            <a:spLocks noGrp="1"/>
          </p:cNvSpPr>
          <p:nvPr>
            <p:ph type="sldNum" sz="quarter" idx="12"/>
          </p:nvPr>
        </p:nvSpPr>
        <p:spPr/>
        <p:txBody>
          <a:bodyPr/>
          <a:lstStyle/>
          <a:p>
            <a:fld id="{454B6C1E-1EB0-4B24-BB9E-45CF15492182}" type="slidenum">
              <a:rPr lang="en-US" smtClean="0"/>
              <a:t>‹#›</a:t>
            </a:fld>
            <a:endParaRPr lang="en-US"/>
          </a:p>
        </p:txBody>
      </p:sp>
    </p:spTree>
    <p:extLst>
      <p:ext uri="{BB962C8B-B14F-4D97-AF65-F5344CB8AC3E}">
        <p14:creationId xmlns:p14="http://schemas.microsoft.com/office/powerpoint/2010/main" val="28207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naslova 1">
            <a:extLst>
              <a:ext uri="{FF2B5EF4-FFF2-40B4-BE49-F238E27FC236}">
                <a16:creationId xmlns:a16="http://schemas.microsoft.com/office/drawing/2014/main" id="{795C4D00-82C0-5540-AB8E-EBA2CE2F4A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r-HR"/>
              <a:t>Kliknite da biste uredili stil naslova matrice</a:t>
            </a:r>
            <a:endParaRPr lang="en-US"/>
          </a:p>
        </p:txBody>
      </p:sp>
      <p:sp>
        <p:nvSpPr>
          <p:cNvPr id="3" name="Rezervirano mjesto teksta 2">
            <a:extLst>
              <a:ext uri="{FF2B5EF4-FFF2-40B4-BE49-F238E27FC236}">
                <a16:creationId xmlns:a16="http://schemas.microsoft.com/office/drawing/2014/main" id="{8AFA02E6-E7A6-3324-4D33-6F97444B87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a:p>
        </p:txBody>
      </p:sp>
      <p:sp>
        <p:nvSpPr>
          <p:cNvPr id="4" name="Rezervirano mjesto datuma 3">
            <a:extLst>
              <a:ext uri="{FF2B5EF4-FFF2-40B4-BE49-F238E27FC236}">
                <a16:creationId xmlns:a16="http://schemas.microsoft.com/office/drawing/2014/main" id="{7AADFE62-21B8-3EC8-512B-F5608764E6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0255AE-8F72-4795-ACE1-E6E0B77A7D74}" type="datetimeFigureOut">
              <a:rPr lang="en-US" smtClean="0"/>
              <a:t>6/27/2024</a:t>
            </a:fld>
            <a:endParaRPr lang="en-US"/>
          </a:p>
        </p:txBody>
      </p:sp>
      <p:sp>
        <p:nvSpPr>
          <p:cNvPr id="5" name="Rezervirano mjesto podnožja 4">
            <a:extLst>
              <a:ext uri="{FF2B5EF4-FFF2-40B4-BE49-F238E27FC236}">
                <a16:creationId xmlns:a16="http://schemas.microsoft.com/office/drawing/2014/main" id="{E2347CEF-A032-FF5A-9026-2146E9FDAC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Rezervirano mjesto broja slajda 5">
            <a:extLst>
              <a:ext uri="{FF2B5EF4-FFF2-40B4-BE49-F238E27FC236}">
                <a16:creationId xmlns:a16="http://schemas.microsoft.com/office/drawing/2014/main" id="{15BAFA76-3A4E-E316-30AC-F27682D53D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4B6C1E-1EB0-4B24-BB9E-45CF15492182}" type="slidenum">
              <a:rPr lang="en-US" smtClean="0"/>
              <a:t>‹#›</a:t>
            </a:fld>
            <a:endParaRPr lang="en-US"/>
          </a:p>
        </p:txBody>
      </p:sp>
    </p:spTree>
    <p:extLst>
      <p:ext uri="{BB962C8B-B14F-4D97-AF65-F5344CB8AC3E}">
        <p14:creationId xmlns:p14="http://schemas.microsoft.com/office/powerpoint/2010/main" val="14635879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lika 5">
            <a:extLst>
              <a:ext uri="{FF2B5EF4-FFF2-40B4-BE49-F238E27FC236}">
                <a16:creationId xmlns:a16="http://schemas.microsoft.com/office/drawing/2014/main" id="{CE332FFA-AB77-9D24-EE89-8B26071AFABE}"/>
              </a:ext>
            </a:extLst>
          </p:cNvPr>
          <p:cNvPicPr>
            <a:picLocks noChangeAspect="1"/>
          </p:cNvPicPr>
          <p:nvPr/>
        </p:nvPicPr>
        <p:blipFill>
          <a:blip r:embed="rId2"/>
          <a:stretch>
            <a:fillRect/>
          </a:stretch>
        </p:blipFill>
        <p:spPr>
          <a:xfrm>
            <a:off x="1523603" y="2234080"/>
            <a:ext cx="9144793" cy="2389839"/>
          </a:xfrm>
          <a:prstGeom prst="rect">
            <a:avLst/>
          </a:prstGeom>
        </p:spPr>
      </p:pic>
      <p:pic>
        <p:nvPicPr>
          <p:cNvPr id="7" name="Slika 6">
            <a:extLst>
              <a:ext uri="{FF2B5EF4-FFF2-40B4-BE49-F238E27FC236}">
                <a16:creationId xmlns:a16="http://schemas.microsoft.com/office/drawing/2014/main" id="{3B8700B4-CA03-0B0C-E59E-07B678AFDCC9}"/>
              </a:ext>
            </a:extLst>
          </p:cNvPr>
          <p:cNvPicPr>
            <a:picLocks noChangeAspect="1"/>
          </p:cNvPicPr>
          <p:nvPr/>
        </p:nvPicPr>
        <p:blipFill>
          <a:blip r:embed="rId3"/>
          <a:stretch>
            <a:fillRect/>
          </a:stretch>
        </p:blipFill>
        <p:spPr>
          <a:xfrm>
            <a:off x="2862470" y="278295"/>
            <a:ext cx="6241774" cy="6321287"/>
          </a:xfrm>
          <a:prstGeom prst="rect">
            <a:avLst/>
          </a:prstGeom>
        </p:spPr>
      </p:pic>
    </p:spTree>
    <p:extLst>
      <p:ext uri="{BB962C8B-B14F-4D97-AF65-F5344CB8AC3E}">
        <p14:creationId xmlns:p14="http://schemas.microsoft.com/office/powerpoint/2010/main" val="3746343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zervirano mjesto sadržaja 4">
            <a:extLst>
              <a:ext uri="{FF2B5EF4-FFF2-40B4-BE49-F238E27FC236}">
                <a16:creationId xmlns:a16="http://schemas.microsoft.com/office/drawing/2014/main" id="{55062A0D-86E1-0EBF-535A-1E467775074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46041" y="1121521"/>
            <a:ext cx="7408506" cy="4802186"/>
          </a:xfrm>
        </p:spPr>
      </p:pic>
    </p:spTree>
    <p:extLst>
      <p:ext uri="{BB962C8B-B14F-4D97-AF65-F5344CB8AC3E}">
        <p14:creationId xmlns:p14="http://schemas.microsoft.com/office/powerpoint/2010/main" val="26151447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9DA105C-7F64-7E33-756B-3A4846E549CE}"/>
              </a:ext>
            </a:extLst>
          </p:cNvPr>
          <p:cNvSpPr>
            <a:spLocks noGrp="1"/>
          </p:cNvSpPr>
          <p:nvPr>
            <p:ph type="title"/>
          </p:nvPr>
        </p:nvSpPr>
        <p:spPr/>
        <p:txBody>
          <a:bodyPr>
            <a:normAutofit fontScale="90000"/>
          </a:bodyPr>
          <a:lstStyle/>
          <a:p>
            <a:r>
              <a:rPr lang="hr-HR" dirty="0"/>
              <a:t>                </a:t>
            </a:r>
            <a:br>
              <a:rPr lang="hr-HR" dirty="0"/>
            </a:br>
            <a:br>
              <a:rPr lang="hr-HR" dirty="0"/>
            </a:br>
            <a:br>
              <a:rPr lang="hr-HR" dirty="0"/>
            </a:br>
            <a:br>
              <a:rPr lang="hr-HR" dirty="0"/>
            </a:br>
            <a:br>
              <a:rPr lang="hr-HR" dirty="0"/>
            </a:br>
            <a:br>
              <a:rPr lang="hr-HR" dirty="0"/>
            </a:br>
            <a:br>
              <a:rPr lang="hr-HR" dirty="0"/>
            </a:br>
            <a:br>
              <a:rPr lang="hr-HR" dirty="0"/>
            </a:br>
            <a:br>
              <a:rPr lang="hr-HR" dirty="0"/>
            </a:br>
            <a:r>
              <a:rPr lang="hr-HR" sz="7300" dirty="0"/>
              <a:t>          </a:t>
            </a:r>
            <a:r>
              <a:rPr lang="hr-HR" sz="7300" b="1" dirty="0">
                <a:solidFill>
                  <a:srgbClr val="C00000"/>
                </a:solidFill>
                <a:latin typeface="Times New Roman" panose="02020603050405020304" pitchFamily="18" charset="0"/>
                <a:cs typeface="Times New Roman" panose="02020603050405020304" pitchFamily="18" charset="0"/>
              </a:rPr>
              <a:t>HVALA NA PAŽNJI ! </a:t>
            </a:r>
            <a:endParaRPr lang="en-US" sz="73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55832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A7525CD-78A7-4753-B512-412B83FA6496}"/>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6000"/>
                    </a14:imgEffect>
                  </a14:imgLayer>
                </a14:imgProps>
              </a:ext>
            </a:extLst>
          </a:blip>
          <a:srcRect l="17984" t="16366" r="9108" b="14419"/>
          <a:stretch/>
        </p:blipFill>
        <p:spPr>
          <a:xfrm>
            <a:off x="1274135" y="-1"/>
            <a:ext cx="9643730" cy="6866597"/>
          </a:xfrm>
          <a:prstGeom prst="rect">
            <a:avLst/>
          </a:prstGeom>
        </p:spPr>
      </p:pic>
      <p:sp>
        <p:nvSpPr>
          <p:cNvPr id="2" name="Titre 1">
            <a:extLst>
              <a:ext uri="{FF2B5EF4-FFF2-40B4-BE49-F238E27FC236}">
                <a16:creationId xmlns:a16="http://schemas.microsoft.com/office/drawing/2014/main" id="{4A194B72-210B-4518-B6EA-5E0156C8ED46}"/>
              </a:ext>
            </a:extLst>
          </p:cNvPr>
          <p:cNvSpPr>
            <a:spLocks noGrp="1"/>
          </p:cNvSpPr>
          <p:nvPr>
            <p:ph type="ctrTitle"/>
          </p:nvPr>
        </p:nvSpPr>
        <p:spPr>
          <a:xfrm>
            <a:off x="1524000" y="3229563"/>
            <a:ext cx="7766936" cy="1646302"/>
          </a:xfrm>
        </p:spPr>
        <p:txBody>
          <a:bodyPr>
            <a:normAutofit fontScale="90000"/>
          </a:bodyPr>
          <a:lstStyle/>
          <a:p>
            <a:br>
              <a:rPr lang="fr-FR" sz="8900" dirty="0">
                <a:effectLst>
                  <a:outerShdw blurRad="38100" dist="38100" dir="2700000" algn="tl">
                    <a:srgbClr val="000000">
                      <a:alpha val="43137"/>
                    </a:srgbClr>
                  </a:outerShdw>
                </a:effectLst>
              </a:rPr>
            </a:br>
            <a:br>
              <a:rPr lang="fr-FR" sz="8900" dirty="0">
                <a:effectLst>
                  <a:outerShdw blurRad="38100" dist="38100" dir="2700000" algn="tl">
                    <a:srgbClr val="000000">
                      <a:alpha val="43137"/>
                    </a:srgbClr>
                  </a:outerShdw>
                </a:effectLst>
              </a:rPr>
            </a:br>
            <a:br>
              <a:rPr lang="fr-FR" sz="8900" dirty="0">
                <a:effectLst>
                  <a:outerShdw blurRad="38100" dist="38100" dir="2700000" algn="tl">
                    <a:srgbClr val="000000">
                      <a:alpha val="43137"/>
                    </a:srgbClr>
                  </a:outerShdw>
                </a:effectLst>
              </a:rPr>
            </a:br>
            <a:r>
              <a:rPr lang="fr-FR" sz="8900" dirty="0" err="1">
                <a:effectLst>
                  <a:outerShdw blurRad="38100" dist="38100" dir="2700000" algn="tl">
                    <a:srgbClr val="000000">
                      <a:alpha val="43137"/>
                    </a:srgbClr>
                  </a:outerShdw>
                </a:effectLst>
              </a:rPr>
              <a:t>Presentation</a:t>
            </a:r>
            <a:r>
              <a:rPr lang="fr-FR" sz="8900" dirty="0">
                <a:effectLst>
                  <a:outerShdw blurRad="38100" dist="38100" dir="2700000" algn="tl">
                    <a:srgbClr val="000000">
                      <a:alpha val="43137"/>
                    </a:srgbClr>
                  </a:outerShdw>
                </a:effectLst>
              </a:rPr>
              <a:t> </a:t>
            </a:r>
            <a:br>
              <a:rPr lang="fr-FR" sz="8900" dirty="0">
                <a:effectLst>
                  <a:outerShdw blurRad="38100" dist="38100" dir="2700000" algn="tl">
                    <a:srgbClr val="000000">
                      <a:alpha val="43137"/>
                    </a:srgbClr>
                  </a:outerShdw>
                </a:effectLst>
              </a:rPr>
            </a:br>
            <a:r>
              <a:rPr lang="fr-FR" sz="8900" dirty="0">
                <a:effectLst>
                  <a:outerShdw blurRad="38100" dist="38100" dir="2700000" algn="tl">
                    <a:srgbClr val="000000">
                      <a:alpha val="43137"/>
                    </a:srgbClr>
                  </a:outerShdw>
                </a:effectLst>
              </a:rPr>
              <a:t>Salers </a:t>
            </a:r>
            <a:r>
              <a:rPr lang="fr-FR" sz="8900" dirty="0" err="1">
                <a:effectLst>
                  <a:outerShdw blurRad="38100" dist="38100" dir="2700000" algn="tl">
                    <a:srgbClr val="000000">
                      <a:alpha val="43137"/>
                    </a:srgbClr>
                  </a:outerShdw>
                </a:effectLst>
              </a:rPr>
              <a:t>Breed</a:t>
            </a:r>
            <a:r>
              <a:rPr lang="fr-FR" sz="8900" dirty="0">
                <a:effectLst>
                  <a:outerShdw blurRad="38100" dist="38100" dir="2700000" algn="tl">
                    <a:srgbClr val="000000">
                      <a:alpha val="43137"/>
                    </a:srgbClr>
                  </a:outerShdw>
                </a:effectLst>
              </a:rPr>
              <a:t> and bull station</a:t>
            </a:r>
            <a:br>
              <a:rPr lang="fr-FR" dirty="0">
                <a:effectLst>
                  <a:outerShdw blurRad="38100" dist="38100" dir="2700000" algn="tl">
                    <a:srgbClr val="000000">
                      <a:alpha val="43137"/>
                    </a:srgbClr>
                  </a:outerShdw>
                </a:effectLst>
              </a:rPr>
            </a:br>
            <a:endParaRPr lang="fr-FR" dirty="0">
              <a:effectLst>
                <a:outerShdw blurRad="38100" dist="38100" dir="2700000" algn="tl">
                  <a:srgbClr val="000000">
                    <a:alpha val="43137"/>
                  </a:srgbClr>
                </a:outerShdw>
              </a:effectLst>
            </a:endParaRPr>
          </a:p>
        </p:txBody>
      </p:sp>
      <p:sp>
        <p:nvSpPr>
          <p:cNvPr id="3" name="Sous-titre 2">
            <a:extLst>
              <a:ext uri="{FF2B5EF4-FFF2-40B4-BE49-F238E27FC236}">
                <a16:creationId xmlns:a16="http://schemas.microsoft.com/office/drawing/2014/main" id="{918DF295-F590-4B93-99B7-43906CA911DC}"/>
              </a:ext>
            </a:extLst>
          </p:cNvPr>
          <p:cNvSpPr>
            <a:spLocks noGrp="1"/>
          </p:cNvSpPr>
          <p:nvPr>
            <p:ph type="subTitle" idx="1"/>
          </p:nvPr>
        </p:nvSpPr>
        <p:spPr>
          <a:xfrm>
            <a:off x="1524000" y="4527073"/>
            <a:ext cx="9144000" cy="1655762"/>
          </a:xfrm>
        </p:spPr>
        <p:txBody>
          <a:bodyPr>
            <a:normAutofit/>
          </a:bodyPr>
          <a:lstStyle/>
          <a:p>
            <a:r>
              <a:rPr lang="fr-FR" sz="3200" dirty="0">
                <a:effectLst>
                  <a:outerShdw blurRad="38100" dist="38100" dir="2700000" algn="tl">
                    <a:srgbClr val="000000">
                      <a:alpha val="43137"/>
                    </a:srgbClr>
                  </a:outerShdw>
                </a:effectLst>
              </a:rPr>
              <a:t>03/05/2024</a:t>
            </a:r>
          </a:p>
        </p:txBody>
      </p:sp>
    </p:spTree>
    <p:extLst>
      <p:ext uri="{BB962C8B-B14F-4D97-AF65-F5344CB8AC3E}">
        <p14:creationId xmlns:p14="http://schemas.microsoft.com/office/powerpoint/2010/main" val="10163494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1B3532-4111-4CF0-AA4D-5AAB2948DA6F}"/>
              </a:ext>
            </a:extLst>
          </p:cNvPr>
          <p:cNvSpPr>
            <a:spLocks noGrp="1"/>
          </p:cNvSpPr>
          <p:nvPr>
            <p:ph type="title"/>
          </p:nvPr>
        </p:nvSpPr>
        <p:spPr>
          <a:xfrm>
            <a:off x="373224" y="294162"/>
            <a:ext cx="11728579" cy="1325563"/>
          </a:xfrm>
        </p:spPr>
        <p:txBody>
          <a:bodyPr vert="horz" lIns="91440" tIns="45720" rIns="91440" bIns="45720" rtlCol="0" anchor="ctr">
            <a:normAutofit/>
          </a:bodyPr>
          <a:lstStyle/>
          <a:p>
            <a:r>
              <a:rPr lang="fr-FR" sz="4800" b="1" u="sng" dirty="0"/>
              <a:t>The Salers </a:t>
            </a:r>
            <a:r>
              <a:rPr lang="fr-FR" sz="4800" b="1" u="sng" dirty="0" err="1"/>
              <a:t>breed</a:t>
            </a:r>
            <a:r>
              <a:rPr lang="fr-FR" sz="4800" b="1" u="sng" dirty="0"/>
              <a:t> in France in few </a:t>
            </a:r>
            <a:r>
              <a:rPr lang="fr-FR" sz="4800" b="1" u="sng" dirty="0" err="1"/>
              <a:t>numbers</a:t>
            </a:r>
            <a:r>
              <a:rPr lang="fr-FR" sz="4800" b="1" u="sng" dirty="0"/>
              <a:t> :</a:t>
            </a:r>
          </a:p>
        </p:txBody>
      </p:sp>
      <p:sp>
        <p:nvSpPr>
          <p:cNvPr id="3" name="Espace réservé du contenu 2">
            <a:extLst>
              <a:ext uri="{FF2B5EF4-FFF2-40B4-BE49-F238E27FC236}">
                <a16:creationId xmlns:a16="http://schemas.microsoft.com/office/drawing/2014/main" id="{09E8BCBD-EE8B-4EC1-B3E4-B39C98CAE511}"/>
              </a:ext>
            </a:extLst>
          </p:cNvPr>
          <p:cNvSpPr>
            <a:spLocks noGrp="1"/>
          </p:cNvSpPr>
          <p:nvPr>
            <p:ph idx="1"/>
          </p:nvPr>
        </p:nvSpPr>
        <p:spPr/>
        <p:txBody>
          <a:bodyPr>
            <a:normAutofit fontScale="47500" lnSpcReduction="20000"/>
          </a:bodyPr>
          <a:lstStyle/>
          <a:p>
            <a:pPr>
              <a:buFont typeface="Wingdings" panose="05000000000000000000" pitchFamily="2" charset="2"/>
              <a:buChar char="à"/>
            </a:pPr>
            <a:r>
              <a:rPr lang="fr-FR" sz="7000" u="sng" dirty="0">
                <a:sym typeface="Wingdings" panose="05000000000000000000" pitchFamily="2" charset="2"/>
              </a:rPr>
              <a:t>The Herd-Book Salers:</a:t>
            </a:r>
          </a:p>
          <a:p>
            <a:pPr marL="0" indent="0">
              <a:buNone/>
            </a:pPr>
            <a:endParaRPr lang="fr-FR" sz="7000" dirty="0">
              <a:sym typeface="Wingdings" panose="05000000000000000000" pitchFamily="2" charset="2"/>
            </a:endParaRPr>
          </a:p>
          <a:p>
            <a:pPr lvl="1">
              <a:buFontTx/>
              <a:buChar char="-"/>
            </a:pPr>
            <a:r>
              <a:rPr lang="fr-FR" sz="6200" dirty="0">
                <a:sym typeface="Wingdings" panose="05000000000000000000" pitchFamily="2" charset="2"/>
              </a:rPr>
              <a:t>400 breeders</a:t>
            </a:r>
          </a:p>
          <a:p>
            <a:pPr lvl="1">
              <a:buFontTx/>
              <a:buChar char="-"/>
            </a:pPr>
            <a:r>
              <a:rPr lang="fr-FR" sz="6200" dirty="0">
                <a:sym typeface="Wingdings" panose="05000000000000000000" pitchFamily="2" charset="2"/>
              </a:rPr>
              <a:t>24 000 </a:t>
            </a:r>
            <a:r>
              <a:rPr lang="fr-FR" sz="6200" dirty="0" err="1">
                <a:sym typeface="Wingdings" panose="05000000000000000000" pitchFamily="2" charset="2"/>
              </a:rPr>
              <a:t>animals</a:t>
            </a:r>
            <a:endParaRPr lang="fr-FR" sz="6200" dirty="0">
              <a:sym typeface="Wingdings" panose="05000000000000000000" pitchFamily="2" charset="2"/>
            </a:endParaRPr>
          </a:p>
          <a:p>
            <a:pPr lvl="1">
              <a:buFontTx/>
              <a:buChar char="-"/>
            </a:pPr>
            <a:endParaRPr lang="fr-FR" sz="2500" dirty="0">
              <a:sym typeface="Wingdings" panose="05000000000000000000" pitchFamily="2" charset="2"/>
            </a:endParaRPr>
          </a:p>
          <a:p>
            <a:pPr lvl="1">
              <a:buFontTx/>
              <a:buChar char="-"/>
            </a:pPr>
            <a:endParaRPr lang="fr-FR" sz="2500" dirty="0">
              <a:sym typeface="Wingdings" panose="05000000000000000000" pitchFamily="2" charset="2"/>
            </a:endParaRPr>
          </a:p>
          <a:p>
            <a:pPr lvl="1">
              <a:buFontTx/>
              <a:buChar char="-"/>
            </a:pPr>
            <a:endParaRPr lang="fr-FR" sz="2500" dirty="0">
              <a:sym typeface="Wingdings" panose="05000000000000000000" pitchFamily="2" charset="2"/>
            </a:endParaRPr>
          </a:p>
          <a:p>
            <a:pPr>
              <a:buFont typeface="Wingdings" panose="05000000000000000000" pitchFamily="2" charset="2"/>
              <a:buChar char="à"/>
            </a:pPr>
            <a:r>
              <a:rPr lang="fr-FR" sz="7000" u="sng" dirty="0">
                <a:sym typeface="Wingdings" panose="05000000000000000000" pitchFamily="2" charset="2"/>
              </a:rPr>
              <a:t>The Groupe Salers Evolution:</a:t>
            </a:r>
          </a:p>
          <a:p>
            <a:pPr>
              <a:buFont typeface="Wingdings" panose="05000000000000000000" pitchFamily="2" charset="2"/>
              <a:buChar char="à"/>
            </a:pPr>
            <a:endParaRPr lang="fr-FR" sz="7000" dirty="0">
              <a:sym typeface="Wingdings" panose="05000000000000000000" pitchFamily="2" charset="2"/>
            </a:endParaRPr>
          </a:p>
          <a:p>
            <a:pPr lvl="1">
              <a:buFontTx/>
              <a:buChar char="-"/>
            </a:pPr>
            <a:r>
              <a:rPr lang="fr-FR" sz="5500" dirty="0">
                <a:sym typeface="Wingdings" panose="05000000000000000000" pitchFamily="2" charset="2"/>
              </a:rPr>
              <a:t>About </a:t>
            </a:r>
            <a:r>
              <a:rPr lang="fr-FR" sz="5500" dirty="0" err="1">
                <a:sym typeface="Wingdings" panose="05000000000000000000" pitchFamily="2" charset="2"/>
              </a:rPr>
              <a:t>twenty</a:t>
            </a:r>
            <a:r>
              <a:rPr lang="fr-FR" sz="5500" dirty="0">
                <a:sym typeface="Wingdings" panose="05000000000000000000" pitchFamily="2" charset="2"/>
              </a:rPr>
              <a:t> </a:t>
            </a:r>
            <a:r>
              <a:rPr lang="fr-FR" sz="5500" dirty="0" err="1">
                <a:sym typeface="Wingdings" panose="05000000000000000000" pitchFamily="2" charset="2"/>
              </a:rPr>
              <a:t>partners</a:t>
            </a:r>
            <a:endParaRPr lang="fr-FR" sz="5500" dirty="0">
              <a:sym typeface="Wingdings" panose="05000000000000000000" pitchFamily="2" charset="2"/>
            </a:endParaRPr>
          </a:p>
          <a:p>
            <a:pPr lvl="1">
              <a:buFontTx/>
              <a:buChar char="-"/>
            </a:pPr>
            <a:endParaRPr lang="fr-FR" dirty="0">
              <a:sym typeface="Wingdings" panose="05000000000000000000" pitchFamily="2" charset="2"/>
            </a:endParaRPr>
          </a:p>
          <a:p>
            <a:pPr marL="0" indent="0">
              <a:buNone/>
            </a:pPr>
            <a:r>
              <a:rPr lang="fr-FR" dirty="0">
                <a:sym typeface="Wingdings" panose="05000000000000000000" pitchFamily="2" charset="2"/>
              </a:rPr>
              <a:t>	</a:t>
            </a:r>
          </a:p>
          <a:p>
            <a:pPr>
              <a:buFontTx/>
              <a:buChar char="-"/>
            </a:pPr>
            <a:endParaRPr lang="fr-FR" dirty="0">
              <a:sym typeface="Wingdings" panose="05000000000000000000" pitchFamily="2" charset="2"/>
            </a:endParaRPr>
          </a:p>
          <a:p>
            <a:pPr>
              <a:buFontTx/>
              <a:buChar char="-"/>
            </a:pPr>
            <a:endParaRPr lang="fr-FR" dirty="0">
              <a:sym typeface="Wingdings" panose="05000000000000000000" pitchFamily="2" charset="2"/>
            </a:endParaRPr>
          </a:p>
        </p:txBody>
      </p:sp>
      <p:pic>
        <p:nvPicPr>
          <p:cNvPr id="5" name="Image 4">
            <a:extLst>
              <a:ext uri="{FF2B5EF4-FFF2-40B4-BE49-F238E27FC236}">
                <a16:creationId xmlns:a16="http://schemas.microsoft.com/office/drawing/2014/main" id="{2CB80E28-9313-4881-81A5-223A08437E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4390" y="4104243"/>
            <a:ext cx="1801368" cy="1801368"/>
          </a:xfrm>
          <a:prstGeom prst="rect">
            <a:avLst/>
          </a:prstGeom>
        </p:spPr>
      </p:pic>
      <p:pic>
        <p:nvPicPr>
          <p:cNvPr id="6" name="Image 5">
            <a:extLst>
              <a:ext uri="{FF2B5EF4-FFF2-40B4-BE49-F238E27FC236}">
                <a16:creationId xmlns:a16="http://schemas.microsoft.com/office/drawing/2014/main" id="{C7E528EC-AD5D-46A1-AE97-163874A5606F}"/>
              </a:ext>
            </a:extLst>
          </p:cNvPr>
          <p:cNvPicPr>
            <a:picLocks noChangeAspect="1"/>
          </p:cNvPicPr>
          <p:nvPr/>
        </p:nvPicPr>
        <p:blipFill>
          <a:blip r:embed="rId3"/>
          <a:stretch>
            <a:fillRect/>
          </a:stretch>
        </p:blipFill>
        <p:spPr>
          <a:xfrm>
            <a:off x="7376951" y="1825624"/>
            <a:ext cx="1287961" cy="2072719"/>
          </a:xfrm>
          <a:prstGeom prst="rect">
            <a:avLst/>
          </a:prstGeom>
        </p:spPr>
      </p:pic>
    </p:spTree>
    <p:extLst>
      <p:ext uri="{BB962C8B-B14F-4D97-AF65-F5344CB8AC3E}">
        <p14:creationId xmlns:p14="http://schemas.microsoft.com/office/powerpoint/2010/main" val="30253296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2335" y="200014"/>
            <a:ext cx="12068283" cy="1320800"/>
          </a:xfrm>
        </p:spPr>
        <p:txBody>
          <a:bodyPr vert="horz" lIns="91440" tIns="45720" rIns="91440" bIns="45720" rtlCol="0" anchor="t">
            <a:normAutofit/>
          </a:bodyPr>
          <a:lstStyle/>
          <a:p>
            <a:r>
              <a:rPr lang="fr-FR" sz="4800" b="1" u="sng" dirty="0" err="1">
                <a:solidFill>
                  <a:srgbClr val="00B050"/>
                </a:solidFill>
              </a:rPr>
              <a:t>Herd</a:t>
            </a:r>
            <a:r>
              <a:rPr lang="fr-FR" sz="4800" b="1" u="sng" dirty="0">
                <a:solidFill>
                  <a:srgbClr val="00B050"/>
                </a:solidFill>
              </a:rPr>
              <a:t> Book Salers?</a:t>
            </a:r>
          </a:p>
        </p:txBody>
      </p:sp>
      <p:sp>
        <p:nvSpPr>
          <p:cNvPr id="3" name="Espace réservé du contenu 2"/>
          <p:cNvSpPr>
            <a:spLocks noGrp="1"/>
          </p:cNvSpPr>
          <p:nvPr>
            <p:ph idx="1"/>
          </p:nvPr>
        </p:nvSpPr>
        <p:spPr>
          <a:xfrm>
            <a:off x="377072" y="1426546"/>
            <a:ext cx="9851009" cy="4757438"/>
          </a:xfrm>
        </p:spPr>
        <p:txBody>
          <a:bodyPr>
            <a:normAutofit fontScale="77500" lnSpcReduction="20000"/>
          </a:bodyPr>
          <a:lstStyle/>
          <a:p>
            <a:r>
              <a:rPr lang="en-US" dirty="0"/>
              <a:t>To be at Herd Book </a:t>
            </a:r>
            <a:r>
              <a:rPr lang="en-US" dirty="0" err="1"/>
              <a:t>Salers</a:t>
            </a:r>
            <a:r>
              <a:rPr lang="en-US" dirty="0"/>
              <a:t>, you must have at least annual follow-up from a technician (or Herd Book </a:t>
            </a:r>
            <a:r>
              <a:rPr lang="en-US" dirty="0" err="1"/>
              <a:t>Salers</a:t>
            </a:r>
            <a:r>
              <a:rPr lang="en-US" dirty="0"/>
              <a:t> or by the company in charge of the growth control. </a:t>
            </a:r>
          </a:p>
          <a:p>
            <a:r>
              <a:rPr lang="en-US" dirty="0"/>
              <a:t>For the national show or to put a calf at the Station, the breeding have to weight all the calves : It’s important to know the weight at 120 days (milk performance of the mother) and at 210 days (own performances). That job is realized by a company who helping farmers to progress, give advices on nutrition ..</a:t>
            </a:r>
          </a:p>
          <a:p>
            <a:r>
              <a:rPr lang="en-US" dirty="0"/>
              <a:t>Also, all the calves (males and females) have to be scored at </a:t>
            </a:r>
            <a:r>
              <a:rPr lang="en-US" dirty="0" err="1"/>
              <a:t>weining</a:t>
            </a:r>
            <a:r>
              <a:rPr lang="en-US" dirty="0"/>
              <a:t> : it’s a morphological scoring with 19 individuals positions. That is a first sorting of the best calves on the breed.</a:t>
            </a:r>
          </a:p>
          <a:p>
            <a:r>
              <a:rPr lang="en-US" dirty="0"/>
              <a:t>After that, the technician of the Herd Book </a:t>
            </a:r>
            <a:r>
              <a:rPr lang="en-US" dirty="0" err="1"/>
              <a:t>Salers</a:t>
            </a:r>
            <a:r>
              <a:rPr lang="en-US" dirty="0"/>
              <a:t> can choose the best calves for the Bull Station (they need to have a good score and a high weight at 210 days (7 months).</a:t>
            </a:r>
          </a:p>
          <a:p>
            <a:r>
              <a:rPr lang="en-US" dirty="0"/>
              <a:t>The technician of the Herd Book </a:t>
            </a:r>
            <a:r>
              <a:rPr lang="en-US" dirty="0" err="1"/>
              <a:t>Salers</a:t>
            </a:r>
            <a:r>
              <a:rPr lang="en-US" dirty="0"/>
              <a:t> scored the heifers at 2 years old and do an other one at 4 years old. We get a grade near 70 points. </a:t>
            </a:r>
          </a:p>
          <a:p>
            <a:r>
              <a:rPr lang="en-US" dirty="0"/>
              <a:t>All the results are important to calculate the index and qualifications of the animals. </a:t>
            </a:r>
          </a:p>
          <a:p>
            <a:endParaRPr lang="fr-FR" dirty="0"/>
          </a:p>
        </p:txBody>
      </p:sp>
    </p:spTree>
    <p:extLst>
      <p:ext uri="{BB962C8B-B14F-4D97-AF65-F5344CB8AC3E}">
        <p14:creationId xmlns:p14="http://schemas.microsoft.com/office/powerpoint/2010/main" val="7438325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676902-A090-4651-A915-4C0D6456849A}"/>
              </a:ext>
            </a:extLst>
          </p:cNvPr>
          <p:cNvSpPr>
            <a:spLocks noGrp="1"/>
          </p:cNvSpPr>
          <p:nvPr>
            <p:ph type="title"/>
          </p:nvPr>
        </p:nvSpPr>
        <p:spPr>
          <a:xfrm>
            <a:off x="1464906" y="215656"/>
            <a:ext cx="8332237" cy="1325563"/>
          </a:xfrm>
        </p:spPr>
        <p:txBody>
          <a:bodyPr>
            <a:normAutofit/>
          </a:bodyPr>
          <a:lstStyle/>
          <a:p>
            <a:r>
              <a:rPr lang="fr-FR" sz="4800" b="1" u="sng" dirty="0">
                <a:solidFill>
                  <a:srgbClr val="00B050"/>
                </a:solidFill>
              </a:rPr>
              <a:t>The format of the Salers :</a:t>
            </a: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440" y="2007745"/>
            <a:ext cx="4680735" cy="4483542"/>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5885" y="2122719"/>
            <a:ext cx="5385589" cy="4368568"/>
          </a:xfrm>
          <a:prstGeom prst="rect">
            <a:avLst/>
          </a:prstGeom>
        </p:spPr>
      </p:pic>
      <p:sp>
        <p:nvSpPr>
          <p:cNvPr id="7" name="ZoneTexte 6"/>
          <p:cNvSpPr txBox="1"/>
          <p:nvPr/>
        </p:nvSpPr>
        <p:spPr>
          <a:xfrm>
            <a:off x="2241157" y="1541219"/>
            <a:ext cx="2019300" cy="461665"/>
          </a:xfrm>
          <a:prstGeom prst="rect">
            <a:avLst/>
          </a:prstGeom>
          <a:noFill/>
        </p:spPr>
        <p:txBody>
          <a:bodyPr wrap="square" rtlCol="0">
            <a:spAutoFit/>
          </a:bodyPr>
          <a:lstStyle/>
          <a:p>
            <a:r>
              <a:rPr lang="fr-FR" sz="2400" dirty="0"/>
              <a:t>Salers </a:t>
            </a:r>
            <a:r>
              <a:rPr lang="fr-FR" sz="2400" dirty="0" err="1"/>
              <a:t>calves</a:t>
            </a:r>
            <a:endParaRPr lang="fr-FR" sz="2400" dirty="0"/>
          </a:p>
        </p:txBody>
      </p:sp>
      <p:sp>
        <p:nvSpPr>
          <p:cNvPr id="8" name="ZoneTexte 7"/>
          <p:cNvSpPr txBox="1"/>
          <p:nvPr/>
        </p:nvSpPr>
        <p:spPr>
          <a:xfrm>
            <a:off x="7156174" y="1484470"/>
            <a:ext cx="2830663" cy="461665"/>
          </a:xfrm>
          <a:prstGeom prst="rect">
            <a:avLst/>
          </a:prstGeom>
          <a:noFill/>
        </p:spPr>
        <p:txBody>
          <a:bodyPr wrap="square" rtlCol="0">
            <a:spAutoFit/>
          </a:bodyPr>
          <a:lstStyle/>
          <a:p>
            <a:r>
              <a:rPr lang="fr-FR" sz="2400" dirty="0"/>
              <a:t>Salers cross </a:t>
            </a:r>
            <a:r>
              <a:rPr lang="fr-FR" sz="2400" dirty="0" err="1"/>
              <a:t>calves</a:t>
            </a:r>
            <a:endParaRPr lang="fr-FR" sz="2400" dirty="0"/>
          </a:p>
        </p:txBody>
      </p:sp>
    </p:spTree>
    <p:extLst>
      <p:ext uri="{BB962C8B-B14F-4D97-AF65-F5344CB8AC3E}">
        <p14:creationId xmlns:p14="http://schemas.microsoft.com/office/powerpoint/2010/main" val="33822717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77334" y="1558213"/>
            <a:ext cx="11293842" cy="5066522"/>
          </a:xfrm>
        </p:spPr>
        <p:txBody>
          <a:bodyPr>
            <a:normAutofit fontScale="85000" lnSpcReduction="20000"/>
          </a:bodyPr>
          <a:lstStyle/>
          <a:p>
            <a:r>
              <a:rPr lang="en-US" b="1" u="sng" dirty="0"/>
              <a:t>Selection on descendants</a:t>
            </a:r>
          </a:p>
          <a:p>
            <a:pPr marL="0" indent="0">
              <a:buNone/>
            </a:pPr>
            <a:r>
              <a:rPr lang="en-US" dirty="0"/>
              <a:t>The performances of the descendants are integrated into the calculation of the indexation of the animals. The generation interval is more important than the two previous methods. This type of selection is necessary when the animals to be evaluated are likely to generate a large number of offspring over several campaigns (animal insemination bulls, embryo donors), and when measuring the characteristics is impossible on the candidates (example of the milk production for a bull). This method can also be applied in the case of characters for which selection on ancestry and individual selection are not very precise.</a:t>
            </a:r>
          </a:p>
          <a:p>
            <a:pPr marL="0" indent="0">
              <a:buNone/>
            </a:pPr>
            <a:endParaRPr lang="en-US" dirty="0"/>
          </a:p>
          <a:p>
            <a:r>
              <a:rPr lang="en-US" dirty="0"/>
              <a:t>The joint use of several selection methods makes it possible to combine the advantages of each: this is the implementation of the selection program. This organization also allows the best breeders to be mated together.</a:t>
            </a:r>
          </a:p>
          <a:p>
            <a:r>
              <a:rPr lang="en-US" dirty="0"/>
              <a:t>On an individual level, each breeder can also combine the advantages of these methods. Indeed, choosing your animals based on origins (i.e. ancestry) is already a good thing, but it is essential to also take into account the performance of the individual, and that of their descendants.</a:t>
            </a:r>
            <a:endParaRPr lang="fr-FR" dirty="0"/>
          </a:p>
        </p:txBody>
      </p:sp>
      <p:sp>
        <p:nvSpPr>
          <p:cNvPr id="5" name="Titre 1"/>
          <p:cNvSpPr>
            <a:spLocks noGrp="1"/>
          </p:cNvSpPr>
          <p:nvPr>
            <p:ph type="title"/>
          </p:nvPr>
        </p:nvSpPr>
        <p:spPr/>
        <p:txBody>
          <a:bodyPr/>
          <a:lstStyle/>
          <a:p>
            <a:r>
              <a:rPr lang="fr-FR" b="1" cap="all" dirty="0"/>
              <a:t>The SALERS SELECTION SCHEME :</a:t>
            </a:r>
            <a:br>
              <a:rPr lang="fr-FR" b="1" cap="all" dirty="0"/>
            </a:br>
            <a:endParaRPr lang="fr-FR" dirty="0"/>
          </a:p>
        </p:txBody>
      </p:sp>
    </p:spTree>
    <p:extLst>
      <p:ext uri="{BB962C8B-B14F-4D97-AF65-F5344CB8AC3E}">
        <p14:creationId xmlns:p14="http://schemas.microsoft.com/office/powerpoint/2010/main" val="33074420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Espace réservé du contenu 2"/>
          <p:cNvGraphicFramePr>
            <a:graphicFrameLocks noGrp="1" noChangeAspect="1"/>
          </p:cNvGraphicFramePr>
          <p:nvPr>
            <p:ph idx="1"/>
          </p:nvPr>
        </p:nvGraphicFramePr>
        <p:xfrm>
          <a:off x="3620891" y="293771"/>
          <a:ext cx="4476733" cy="6323289"/>
        </p:xfrm>
        <a:graphic>
          <a:graphicData uri="http://schemas.openxmlformats.org/presentationml/2006/ole">
            <mc:AlternateContent xmlns:mc="http://schemas.openxmlformats.org/markup-compatibility/2006">
              <mc:Choice xmlns:v="urn:schemas-microsoft-com:vml" Requires="v">
                <p:oleObj name="Acrobat Document" r:id="rId2" imgW="4541378" imgH="6415694" progId="Acrobat.Document.DC">
                  <p:embed/>
                </p:oleObj>
              </mc:Choice>
              <mc:Fallback>
                <p:oleObj name="Acrobat Document" r:id="rId2" imgW="4541378" imgH="6415694" progId="Acrobat.Document.DC">
                  <p:embed/>
                  <p:pic>
                    <p:nvPicPr>
                      <p:cNvPr id="3" name="Espace réservé du contenu 2"/>
                      <p:cNvPicPr/>
                      <p:nvPr/>
                    </p:nvPicPr>
                    <p:blipFill>
                      <a:blip r:embed="rId3"/>
                      <a:stretch>
                        <a:fillRect/>
                      </a:stretch>
                    </p:blipFill>
                    <p:spPr>
                      <a:xfrm>
                        <a:off x="3620891" y="293771"/>
                        <a:ext cx="4476733" cy="6323289"/>
                      </a:xfrm>
                      <a:prstGeom prst="rect">
                        <a:avLst/>
                      </a:prstGeom>
                    </p:spPr>
                  </p:pic>
                </p:oleObj>
              </mc:Fallback>
            </mc:AlternateContent>
          </a:graphicData>
        </a:graphic>
      </p:graphicFrame>
    </p:spTree>
    <p:extLst>
      <p:ext uri="{BB962C8B-B14F-4D97-AF65-F5344CB8AC3E}">
        <p14:creationId xmlns:p14="http://schemas.microsoft.com/office/powerpoint/2010/main" val="17527090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a:extLst>
              <a:ext uri="{FF2B5EF4-FFF2-40B4-BE49-F238E27FC236}">
                <a16:creationId xmlns:a16="http://schemas.microsoft.com/office/drawing/2014/main" id="{339A1DAE-96F8-428E-4468-D6D48ABF0C83}"/>
              </a:ext>
            </a:extLst>
          </p:cNvPr>
          <p:cNvPicPr>
            <a:picLocks noChangeAspect="1"/>
          </p:cNvPicPr>
          <p:nvPr/>
        </p:nvPicPr>
        <p:blipFill>
          <a:blip r:embed="rId2"/>
          <a:stretch>
            <a:fillRect/>
          </a:stretch>
        </p:blipFill>
        <p:spPr>
          <a:xfrm>
            <a:off x="2043113" y="167952"/>
            <a:ext cx="8351190" cy="6324924"/>
          </a:xfrm>
          <a:prstGeom prst="rect">
            <a:avLst/>
          </a:prstGeom>
        </p:spPr>
      </p:pic>
    </p:spTree>
    <p:extLst>
      <p:ext uri="{BB962C8B-B14F-4D97-AF65-F5344CB8AC3E}">
        <p14:creationId xmlns:p14="http://schemas.microsoft.com/office/powerpoint/2010/main" val="559242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zervirano mjesto sadržaja 4">
            <a:extLst>
              <a:ext uri="{FF2B5EF4-FFF2-40B4-BE49-F238E27FC236}">
                <a16:creationId xmlns:a16="http://schemas.microsoft.com/office/drawing/2014/main" id="{EEFA2358-AF0B-D872-398F-C5EBEC984AC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95535" y="1530220"/>
            <a:ext cx="8892073" cy="4851919"/>
          </a:xfrm>
        </p:spPr>
      </p:pic>
    </p:spTree>
    <p:extLst>
      <p:ext uri="{BB962C8B-B14F-4D97-AF65-F5344CB8AC3E}">
        <p14:creationId xmlns:p14="http://schemas.microsoft.com/office/powerpoint/2010/main" val="1118682281"/>
      </p:ext>
    </p:extLst>
  </p:cSld>
  <p:clrMapOvr>
    <a:masterClrMapping/>
  </p:clrMapOvr>
</p:sld>
</file>

<file path=ppt/theme/theme1.xml><?xml version="1.0" encoding="utf-8"?>
<a:theme xmlns:a="http://schemas.openxmlformats.org/drawingml/2006/main" name="Tema sustava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E84CD1C9A48C6943BD766094F26855F3" ma:contentTypeVersion="16" ma:contentTypeDescription="Stvaranje novog dokumenta." ma:contentTypeScope="" ma:versionID="7387ab535aa50ad67138eeee86a70173">
  <xsd:schema xmlns:xsd="http://www.w3.org/2001/XMLSchema" xmlns:xs="http://www.w3.org/2001/XMLSchema" xmlns:p="http://schemas.microsoft.com/office/2006/metadata/properties" xmlns:ns2="98d339c6-992e-458e-9252-5519fe3a33d0" xmlns:ns3="975b21c7-0848-48ba-9c60-fd982b07a4d6" xmlns:ns4="55d1c20b-4605-4601-90af-59f2f8c22136" targetNamespace="http://schemas.microsoft.com/office/2006/metadata/properties" ma:root="true" ma:fieldsID="eeedf48ab86f454c1e44efa0f60e0912" ns2:_="" ns3:_="" ns4:_="">
    <xsd:import namespace="98d339c6-992e-458e-9252-5519fe3a33d0"/>
    <xsd:import namespace="975b21c7-0848-48ba-9c60-fd982b07a4d6"/>
    <xsd:import namespace="55d1c20b-4605-4601-90af-59f2f8c22136"/>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4:SharedWithUsers" minOccurs="0"/>
                <xsd:element ref="ns4:SharedWithDetail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d339c6-992e-458e-9252-5519fe3a33d0" elementFormDefault="qualified">
    <xsd:import namespace="http://schemas.microsoft.com/office/2006/documentManagement/types"/>
    <xsd:import namespace="http://schemas.microsoft.com/office/infopath/2007/PartnerControls"/>
    <xsd:element name="_dlc_DocId" ma:index="8" nillable="true" ma:displayName="Vrijednost ID-a dokumenta" ma:description="Vrijednost ID-a dokumenta dodijeljenog ovoj stavci." ma:internalName="_dlc_DocId" ma:readOnly="true">
      <xsd:simpleType>
        <xsd:restriction base="dms:Text"/>
      </xsd:simpleType>
    </xsd:element>
    <xsd:element name="_dlc_DocIdUrl" ma:index="9" nillable="true" ma:displayName="ID dokumenta" ma:description="Trajna veza do ovog dokumenta."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24" nillable="true" ma:displayName="Taxonomy Catch All Column" ma:hidden="true" ma:list="{6995fec8-602d-45fd-a2a0-54ddfa2ca091}" ma:internalName="TaxCatchAll" ma:showField="CatchAllData" ma:web="98d339c6-992e-458e-9252-5519fe3a33d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75b21c7-0848-48ba-9c60-fd982b07a4d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Oznake slika" ma:readOnly="false" ma:fieldId="{5cf76f15-5ced-4ddc-b409-7134ff3c332f}" ma:taxonomyMulti="true" ma:sspId="28a92947-1068-4795-851b-fecff15ddfd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5d1c20b-4605-4601-90af-59f2f8c22136" elementFormDefault="qualified">
    <xsd:import namespace="http://schemas.microsoft.com/office/2006/documentManagement/types"/>
    <xsd:import namespace="http://schemas.microsoft.com/office/infopath/2007/PartnerControls"/>
    <xsd:element name="SharedWithUsers" ma:index="13" nillable="true" ma:displayName="Zajednički se koristi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Detalji o zajedničkom korištenju"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Vrsta sadržaja"/>
        <xsd:element ref="dc:title" minOccurs="0" maxOccurs="1" ma:index="4" ma:displayName="Naslov"/>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3FC7AC0-9B06-4074-B7C1-A97F64B6E548}"/>
</file>

<file path=customXml/itemProps2.xml><?xml version="1.0" encoding="utf-8"?>
<ds:datastoreItem xmlns:ds="http://schemas.openxmlformats.org/officeDocument/2006/customXml" ds:itemID="{AD7AAAC3-05ED-4D79-B350-134FBDB25153}"/>
</file>

<file path=customXml/itemProps3.xml><?xml version="1.0" encoding="utf-8"?>
<ds:datastoreItem xmlns:ds="http://schemas.openxmlformats.org/officeDocument/2006/customXml" ds:itemID="{C9A7EE06-81E0-409C-9D3C-983AF3532CF3}"/>
</file>

<file path=docProps/app.xml><?xml version="1.0" encoding="utf-8"?>
<Properties xmlns="http://schemas.openxmlformats.org/officeDocument/2006/extended-properties" xmlns:vt="http://schemas.openxmlformats.org/officeDocument/2006/docPropsVTypes">
  <TotalTime>12</TotalTime>
  <Words>500</Words>
  <Application>Microsoft Office PowerPoint</Application>
  <PresentationFormat>Široki zaslon</PresentationFormat>
  <Paragraphs>32</Paragraphs>
  <Slides>11</Slides>
  <Notes>0</Notes>
  <HiddenSlides>0</HiddenSlides>
  <MMClips>0</MMClips>
  <ScaleCrop>false</ScaleCrop>
  <HeadingPairs>
    <vt:vector size="8" baseType="variant">
      <vt:variant>
        <vt:lpstr>Korišteni fontovi</vt:lpstr>
      </vt:variant>
      <vt:variant>
        <vt:i4>5</vt:i4>
      </vt:variant>
      <vt:variant>
        <vt:lpstr>Tema</vt:lpstr>
      </vt:variant>
      <vt:variant>
        <vt:i4>1</vt:i4>
      </vt:variant>
      <vt:variant>
        <vt:lpstr>Uloženi OLE poslužitelji</vt:lpstr>
      </vt:variant>
      <vt:variant>
        <vt:i4>1</vt:i4>
      </vt:variant>
      <vt:variant>
        <vt:lpstr>Naslovi slajdova</vt:lpstr>
      </vt:variant>
      <vt:variant>
        <vt:i4>11</vt:i4>
      </vt:variant>
    </vt:vector>
  </HeadingPairs>
  <TitlesOfParts>
    <vt:vector size="18" baseType="lpstr">
      <vt:lpstr>Arial</vt:lpstr>
      <vt:lpstr>Calibri</vt:lpstr>
      <vt:lpstr>Calibri Light</vt:lpstr>
      <vt:lpstr>Times New Roman</vt:lpstr>
      <vt:lpstr>Wingdings</vt:lpstr>
      <vt:lpstr>Tema sustava Office</vt:lpstr>
      <vt:lpstr>Acrobat Document</vt:lpstr>
      <vt:lpstr>PowerPoint prezentacija</vt:lpstr>
      <vt:lpstr>   Presentation  Salers Breed and bull station </vt:lpstr>
      <vt:lpstr>The Salers breed in France in few numbers :</vt:lpstr>
      <vt:lpstr>Herd Book Salers?</vt:lpstr>
      <vt:lpstr>The format of the Salers :</vt:lpstr>
      <vt:lpstr>The SALERS SELECTION SCHEME : </vt:lpstr>
      <vt:lpstr>PowerPoint prezentacija</vt:lpstr>
      <vt:lpstr>PowerPoint prezentacija</vt:lpstr>
      <vt:lpstr>PowerPoint prezentacija</vt:lpstr>
      <vt:lpstr>PowerPoint prezentacija</vt:lpstr>
      <vt:lpstr>                                   HVALA NA PAŽNJI !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Mirko Devčić</dc:creator>
  <cp:lastModifiedBy>Mirko Devčić</cp:lastModifiedBy>
  <cp:revision>2</cp:revision>
  <dcterms:created xsi:type="dcterms:W3CDTF">2024-06-27T10:28:27Z</dcterms:created>
  <dcterms:modified xsi:type="dcterms:W3CDTF">2024-06-27T10:40:38Z</dcterms:modified>
</cp:coreProperties>
</file>